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72" r:id="rId5"/>
    <p:sldId id="275" r:id="rId6"/>
    <p:sldId id="276" r:id="rId7"/>
    <p:sldId id="273" r:id="rId8"/>
    <p:sldId id="277" r:id="rId9"/>
    <p:sldId id="268" r:id="rId10"/>
    <p:sldId id="270" r:id="rId11"/>
    <p:sldId id="271" r:id="rId12"/>
    <p:sldId id="267" r:id="rId13"/>
    <p:sldId id="278" r:id="rId14"/>
    <p:sldId id="279" r:id="rId15"/>
    <p:sldId id="280" r:id="rId16"/>
    <p:sldId id="282" r:id="rId17"/>
    <p:sldId id="284" r:id="rId18"/>
    <p:sldId id="285" r:id="rId19"/>
    <p:sldId id="286" r:id="rId20"/>
    <p:sldId id="288" r:id="rId21"/>
    <p:sldId id="256" r:id="rId22"/>
    <p:sldId id="287" r:id="rId23"/>
    <p:sldId id="289" r:id="rId24"/>
  </p:sldIdLst>
  <p:sldSz cx="12192000" cy="6858000"/>
  <p:notesSz cx="6797675" cy="9928225"/>
  <p:embeddedFontLst>
    <p:embeddedFont>
      <p:font typeface="Zurich Cn BT" panose="020B0506020202040204" pitchFamily="34" charset="0"/>
      <p:regular r:id="rId27"/>
      <p:bold r:id="rId28"/>
      <p:italic r:id="rId29"/>
      <p:boldItalic r:id="rId30"/>
    </p:embeddedFont>
    <p:embeddedFont>
      <p:font typeface="Zurich LtCn BT" panose="020B0406020202040204" pitchFamily="34" charset="0"/>
      <p:regular r:id="rId31"/>
      <p:italic r:id="rId32"/>
    </p:embeddedFont>
  </p:embeddedFontLst>
  <p:custDataLst>
    <p:tags r:id="rId33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76A"/>
    <a:srgbClr val="F51B9D"/>
    <a:srgbClr val="F731A7"/>
    <a:srgbClr val="B2005E"/>
    <a:srgbClr val="273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42D488-28C2-4819-8321-F11965BCBE07}" v="2002" dt="2025-07-09T08:14:58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 autoAdjust="0"/>
    <p:restoredTop sz="88702" autoAdjust="0"/>
  </p:normalViewPr>
  <p:slideViewPr>
    <p:cSldViewPr>
      <p:cViewPr varScale="1">
        <p:scale>
          <a:sx n="66" d="100"/>
          <a:sy n="66" d="100"/>
        </p:scale>
        <p:origin x="680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 Miguel" userId="edc340df-3076-41de-a4cb-06d04631cff4" providerId="ADAL" clId="{9342D488-28C2-4819-8321-F11965BCBE07}"/>
    <pc:docChg chg="undo redo custSel addSld delSld modSld sldOrd">
      <pc:chgData name="Schneider Miguel" userId="edc340df-3076-41de-a4cb-06d04631cff4" providerId="ADAL" clId="{9342D488-28C2-4819-8321-F11965BCBE07}" dt="2025-07-09T12:16:33.229" v="4472" actId="20577"/>
      <pc:docMkLst>
        <pc:docMk/>
      </pc:docMkLst>
      <pc:sldChg chg="addSp modSp mod ord modTransition">
        <pc:chgData name="Schneider Miguel" userId="edc340df-3076-41de-a4cb-06d04631cff4" providerId="ADAL" clId="{9342D488-28C2-4819-8321-F11965BCBE07}" dt="2025-07-09T08:06:36.814" v="4335" actId="108"/>
        <pc:sldMkLst>
          <pc:docMk/>
          <pc:sldMk cId="0" sldId="256"/>
        </pc:sldMkLst>
        <pc:spChg chg="mod">
          <ac:chgData name="Schneider Miguel" userId="edc340df-3076-41de-a4cb-06d04631cff4" providerId="ADAL" clId="{9342D488-28C2-4819-8321-F11965BCBE07}" dt="2025-07-08T22:56:46.741" v="4035" actId="20577"/>
          <ac:spMkLst>
            <pc:docMk/>
            <pc:sldMk cId="0" sldId="256"/>
            <ac:spMk id="6146" creationId="{A2C557E0-B747-982D-A904-782CC1EDF759}"/>
          </ac:spMkLst>
        </pc:spChg>
        <pc:spChg chg="mod">
          <ac:chgData name="Schneider Miguel" userId="edc340df-3076-41de-a4cb-06d04631cff4" providerId="ADAL" clId="{9342D488-28C2-4819-8321-F11965BCBE07}" dt="2025-07-07T21:36:51.652" v="1724" actId="1076"/>
          <ac:spMkLst>
            <pc:docMk/>
            <pc:sldMk cId="0" sldId="256"/>
            <ac:spMk id="6148" creationId="{4EE80B38-6D81-4CA4-15EB-DAE761613A7D}"/>
          </ac:spMkLst>
        </pc:spChg>
        <pc:picChg chg="add mod">
          <ac:chgData name="Schneider Miguel" userId="edc340df-3076-41de-a4cb-06d04631cff4" providerId="ADAL" clId="{9342D488-28C2-4819-8321-F11965BCBE07}" dt="2025-07-09T08:06:36.814" v="4335" actId="108"/>
          <ac:picMkLst>
            <pc:docMk/>
            <pc:sldMk cId="0" sldId="256"/>
            <ac:picMk id="2" creationId="{D7D37FCA-E393-DC36-F306-C6B55D77994C}"/>
          </ac:picMkLst>
        </pc:pic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3134546780" sldId="257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532288481" sldId="258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675677421" sldId="259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836037508" sldId="260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4110175128" sldId="261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190350292" sldId="262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3492151916" sldId="264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608582909" sldId="265"/>
        </pc:sldMkLst>
      </pc:sldChg>
      <pc:sldChg chg="modSp del mod">
        <pc:chgData name="Schneider Miguel" userId="edc340df-3076-41de-a4cb-06d04631cff4" providerId="ADAL" clId="{9342D488-28C2-4819-8321-F11965BCBE07}" dt="2025-07-07T21:36:59.569" v="1725" actId="2696"/>
        <pc:sldMkLst>
          <pc:docMk/>
          <pc:sldMk cId="875363157" sldId="266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085589387" sldId="267"/>
        </pc:sldMkLst>
      </pc:sldChg>
      <pc:sldChg chg="addSp delSp modSp new mod modClrScheme modAnim chgLayout">
        <pc:chgData name="Schneider Miguel" userId="edc340df-3076-41de-a4cb-06d04631cff4" providerId="ADAL" clId="{9342D488-28C2-4819-8321-F11965BCBE07}" dt="2025-07-09T08:10:50.065" v="4385" actId="20577"/>
        <pc:sldMkLst>
          <pc:docMk/>
          <pc:sldMk cId="2588555347" sldId="267"/>
        </pc:sldMkLst>
        <pc:spChg chg="mod ord">
          <ac:chgData name="Schneider Miguel" userId="edc340df-3076-41de-a4cb-06d04631cff4" providerId="ADAL" clId="{9342D488-28C2-4819-8321-F11965BCBE07}" dt="2025-07-07T16:22:33.409" v="65" actId="26606"/>
          <ac:spMkLst>
            <pc:docMk/>
            <pc:sldMk cId="2588555347" sldId="267"/>
            <ac:spMk id="3" creationId="{F1732E72-6D25-D42A-66DB-9F3BED0FA5EB}"/>
          </ac:spMkLst>
        </pc:spChg>
        <pc:spChg chg="mod topLvl">
          <ac:chgData name="Schneider Miguel" userId="edc340df-3076-41de-a4cb-06d04631cff4" providerId="ADAL" clId="{9342D488-28C2-4819-8321-F11965BCBE07}" dt="2025-07-07T19:51:43.736" v="1397" actId="1076"/>
          <ac:spMkLst>
            <pc:docMk/>
            <pc:sldMk cId="2588555347" sldId="267"/>
            <ac:spMk id="12" creationId="{3563AD5F-2171-EEFB-C0D9-271C07ADB9D7}"/>
          </ac:spMkLst>
        </pc:spChg>
        <pc:spChg chg="mod">
          <ac:chgData name="Schneider Miguel" userId="edc340df-3076-41de-a4cb-06d04631cff4" providerId="ADAL" clId="{9342D488-28C2-4819-8321-F11965BCBE07}" dt="2025-07-07T19:44:40.534" v="1319" actId="1076"/>
          <ac:spMkLst>
            <pc:docMk/>
            <pc:sldMk cId="2588555347" sldId="267"/>
            <ac:spMk id="14" creationId="{7F00A1C0-AFDD-A505-CD5C-CD66ACE7D971}"/>
          </ac:spMkLst>
        </pc:spChg>
        <pc:spChg chg="mod">
          <ac:chgData name="Schneider Miguel" userId="edc340df-3076-41de-a4cb-06d04631cff4" providerId="ADAL" clId="{9342D488-28C2-4819-8321-F11965BCBE07}" dt="2025-07-07T19:44:09.821" v="1312" actId="1076"/>
          <ac:spMkLst>
            <pc:docMk/>
            <pc:sldMk cId="2588555347" sldId="267"/>
            <ac:spMk id="16" creationId="{D9BA72AE-EF2F-12D8-5641-CB025996597A}"/>
          </ac:spMkLst>
        </pc:spChg>
        <pc:spChg chg="mod topLvl">
          <ac:chgData name="Schneider Miguel" userId="edc340df-3076-41de-a4cb-06d04631cff4" providerId="ADAL" clId="{9342D488-28C2-4819-8321-F11965BCBE07}" dt="2025-07-07T19:51:56.084" v="1399" actId="1076"/>
          <ac:spMkLst>
            <pc:docMk/>
            <pc:sldMk cId="2588555347" sldId="267"/>
            <ac:spMk id="18" creationId="{BB0F9F21-2672-6B10-603D-21EE13622EA9}"/>
          </ac:spMkLst>
        </pc:spChg>
        <pc:spChg chg="mod topLvl">
          <ac:chgData name="Schneider Miguel" userId="edc340df-3076-41de-a4cb-06d04631cff4" providerId="ADAL" clId="{9342D488-28C2-4819-8321-F11965BCBE07}" dt="2025-07-07T19:44:33.304" v="1317" actId="1076"/>
          <ac:spMkLst>
            <pc:docMk/>
            <pc:sldMk cId="2588555347" sldId="267"/>
            <ac:spMk id="20" creationId="{F98E7E67-FD01-B3A5-43FD-06FBE6D21A2E}"/>
          </ac:spMkLst>
        </pc:spChg>
        <pc:spChg chg="mod">
          <ac:chgData name="Schneider Miguel" userId="edc340df-3076-41de-a4cb-06d04631cff4" providerId="ADAL" clId="{9342D488-28C2-4819-8321-F11965BCBE07}" dt="2025-07-07T19:44:42.904" v="1320" actId="1076"/>
          <ac:spMkLst>
            <pc:docMk/>
            <pc:sldMk cId="2588555347" sldId="267"/>
            <ac:spMk id="22" creationId="{C8744777-4D41-C89C-78D8-668C7D5FC2F4}"/>
          </ac:spMkLst>
        </pc:spChg>
        <pc:spChg chg="mod topLvl">
          <ac:chgData name="Schneider Miguel" userId="edc340df-3076-41de-a4cb-06d04631cff4" providerId="ADAL" clId="{9342D488-28C2-4819-8321-F11965BCBE07}" dt="2025-07-07T19:51:35.484" v="1396" actId="1076"/>
          <ac:spMkLst>
            <pc:docMk/>
            <pc:sldMk cId="2588555347" sldId="267"/>
            <ac:spMk id="24" creationId="{A035FF04-316A-1A37-2A8A-73C1A47CEB80}"/>
          </ac:spMkLst>
        </pc:spChg>
        <pc:spChg chg="mod">
          <ac:chgData name="Schneider Miguel" userId="edc340df-3076-41de-a4cb-06d04631cff4" providerId="ADAL" clId="{9342D488-28C2-4819-8321-F11965BCBE07}" dt="2025-07-07T19:53:23.094" v="1485" actId="1076"/>
          <ac:spMkLst>
            <pc:docMk/>
            <pc:sldMk cId="2588555347" sldId="267"/>
            <ac:spMk id="26" creationId="{9BE1EC12-012D-A7E9-F0C8-2A89340E161C}"/>
          </ac:spMkLst>
        </pc:spChg>
        <pc:spChg chg="add mod">
          <ac:chgData name="Schneider Miguel" userId="edc340df-3076-41de-a4cb-06d04631cff4" providerId="ADAL" clId="{9342D488-28C2-4819-8321-F11965BCBE07}" dt="2025-07-07T19:53:32.384" v="1486" actId="1076"/>
          <ac:spMkLst>
            <pc:docMk/>
            <pc:sldMk cId="2588555347" sldId="267"/>
            <ac:spMk id="28" creationId="{95420B67-9EF5-10AE-21AC-131AF096B4B2}"/>
          </ac:spMkLst>
        </pc:spChg>
        <pc:spChg chg="add mod">
          <ac:chgData name="Schneider Miguel" userId="edc340df-3076-41de-a4cb-06d04631cff4" providerId="ADAL" clId="{9342D488-28C2-4819-8321-F11965BCBE07}" dt="2025-07-09T08:10:50.065" v="4385" actId="20577"/>
          <ac:spMkLst>
            <pc:docMk/>
            <pc:sldMk cId="2588555347" sldId="267"/>
            <ac:spMk id="29" creationId="{D60120BF-DC0A-8452-0FAD-6A5CE77CAF06}"/>
          </ac:spMkLst>
        </pc:spChg>
      </pc:sldChg>
      <pc:sldChg chg="addSp delSp modSp new del mod modClrScheme chgLayout">
        <pc:chgData name="Schneider Miguel" userId="edc340df-3076-41de-a4cb-06d04631cff4" providerId="ADAL" clId="{9342D488-28C2-4819-8321-F11965BCBE07}" dt="2025-07-07T18:22:05.202" v="283" actId="2696"/>
        <pc:sldMkLst>
          <pc:docMk/>
          <pc:sldMk cId="262399398" sldId="268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3862818275" sldId="268"/>
        </pc:sldMkLst>
      </pc:sldChg>
      <pc:sldChg chg="addSp delSp modSp new mod chgLayout">
        <pc:chgData name="Schneider Miguel" userId="edc340df-3076-41de-a4cb-06d04631cff4" providerId="ADAL" clId="{9342D488-28C2-4819-8321-F11965BCBE07}" dt="2025-07-07T22:26:33.192" v="2204" actId="478"/>
        <pc:sldMkLst>
          <pc:docMk/>
          <pc:sldMk cId="4206408793" sldId="268"/>
        </pc:sldMkLst>
        <pc:spChg chg="mod ord">
          <ac:chgData name="Schneider Miguel" userId="edc340df-3076-41de-a4cb-06d04631cff4" providerId="ADAL" clId="{9342D488-28C2-4819-8321-F11965BCBE07}" dt="2025-07-07T18:47:01.793" v="562" actId="700"/>
          <ac:spMkLst>
            <pc:docMk/>
            <pc:sldMk cId="4206408793" sldId="268"/>
            <ac:spMk id="4" creationId="{F09AE50C-8E2A-0326-6A89-DDBB6CF67036}"/>
          </ac:spMkLst>
        </pc:spChg>
        <pc:spChg chg="add mod ord">
          <ac:chgData name="Schneider Miguel" userId="edc340df-3076-41de-a4cb-06d04631cff4" providerId="ADAL" clId="{9342D488-28C2-4819-8321-F11965BCBE07}" dt="2025-07-07T18:48:15.473" v="595" actId="20577"/>
          <ac:spMkLst>
            <pc:docMk/>
            <pc:sldMk cId="4206408793" sldId="268"/>
            <ac:spMk id="14" creationId="{F8DB987E-589B-E013-6A7A-817D8E0C17CA}"/>
          </ac:spMkLst>
        </pc:spChg>
        <pc:graphicFrameChg chg="add mod ord modGraphic">
          <ac:chgData name="Schneider Miguel" userId="edc340df-3076-41de-a4cb-06d04631cff4" providerId="ADAL" clId="{9342D488-28C2-4819-8321-F11965BCBE07}" dt="2025-07-07T18:48:06.503" v="582"/>
          <ac:graphicFrameMkLst>
            <pc:docMk/>
            <pc:sldMk cId="4206408793" sldId="268"/>
            <ac:graphicFrameMk id="8" creationId="{7CF46AC7-DC45-59B7-964D-840DF78789CC}"/>
          </ac:graphicFrameMkLst>
        </pc:graphicFrame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41996253" sldId="269"/>
        </pc:sldMkLst>
      </pc:sldChg>
      <pc:sldChg chg="addSp modSp add del mod modTransition chgLayout">
        <pc:chgData name="Schneider Miguel" userId="edc340df-3076-41de-a4cb-06d04631cff4" providerId="ADAL" clId="{9342D488-28C2-4819-8321-F11965BCBE07}" dt="2025-07-07T18:51:30.156" v="635" actId="47"/>
        <pc:sldMkLst>
          <pc:docMk/>
          <pc:sldMk cId="1489818472" sldId="269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991444829" sldId="270"/>
        </pc:sldMkLst>
      </pc:sldChg>
      <pc:sldChg chg="modSp add mod modTransition">
        <pc:chgData name="Schneider Miguel" userId="edc340df-3076-41de-a4cb-06d04631cff4" providerId="ADAL" clId="{9342D488-28C2-4819-8321-F11965BCBE07}" dt="2025-07-07T18:51:37.295" v="649" actId="20577"/>
        <pc:sldMkLst>
          <pc:docMk/>
          <pc:sldMk cId="1791058404" sldId="270"/>
        </pc:sldMkLst>
        <pc:spChg chg="mod">
          <ac:chgData name="Schneider Miguel" userId="edc340df-3076-41de-a4cb-06d04631cff4" providerId="ADAL" clId="{9342D488-28C2-4819-8321-F11965BCBE07}" dt="2025-07-07T18:51:37.295" v="649" actId="20577"/>
          <ac:spMkLst>
            <pc:docMk/>
            <pc:sldMk cId="1791058404" sldId="270"/>
            <ac:spMk id="14" creationId="{B8F44740-5FBC-8948-A96C-C743101144E9}"/>
          </ac:spMkLst>
        </pc:spChg>
        <pc:graphicFrameChg chg="mod">
          <ac:chgData name="Schneider Miguel" userId="edc340df-3076-41de-a4cb-06d04631cff4" providerId="ADAL" clId="{9342D488-28C2-4819-8321-F11965BCBE07}" dt="2025-07-07T18:51:11.223" v="634"/>
          <ac:graphicFrameMkLst>
            <pc:docMk/>
            <pc:sldMk cId="1791058404" sldId="270"/>
            <ac:graphicFrameMk id="8" creationId="{68978E23-2B02-6D16-942D-E92F6EE448F0}"/>
          </ac:graphicFrameMkLst>
        </pc:graphicFrameChg>
      </pc:sldChg>
      <pc:sldChg chg="modSp add">
        <pc:chgData name="Schneider Miguel" userId="edc340df-3076-41de-a4cb-06d04631cff4" providerId="ADAL" clId="{9342D488-28C2-4819-8321-F11965BCBE07}" dt="2025-07-07T18:54:17.237" v="743"/>
        <pc:sldMkLst>
          <pc:docMk/>
          <pc:sldMk cId="25984533" sldId="271"/>
        </pc:sldMkLst>
        <pc:spChg chg="mod">
          <ac:chgData name="Schneider Miguel" userId="edc340df-3076-41de-a4cb-06d04631cff4" providerId="ADAL" clId="{9342D488-28C2-4819-8321-F11965BCBE07}" dt="2025-07-07T18:52:49.925" v="651"/>
          <ac:spMkLst>
            <pc:docMk/>
            <pc:sldMk cId="25984533" sldId="271"/>
            <ac:spMk id="14" creationId="{33B7712F-6472-66E4-8FCD-BA028AFF3E47}"/>
          </ac:spMkLst>
        </pc:spChg>
        <pc:graphicFrameChg chg="mod">
          <ac:chgData name="Schneider Miguel" userId="edc340df-3076-41de-a4cb-06d04631cff4" providerId="ADAL" clId="{9342D488-28C2-4819-8321-F11965BCBE07}" dt="2025-07-07T18:54:17.237" v="743"/>
          <ac:graphicFrameMkLst>
            <pc:docMk/>
            <pc:sldMk cId="25984533" sldId="271"/>
            <ac:graphicFrameMk id="8" creationId="{46C59DF5-ADDC-42D5-04D2-E1B8734EAA75}"/>
          </ac:graphicFrameMkLst>
        </pc:graphicFrame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3702487720" sldId="271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1254615053" sldId="272"/>
        </pc:sldMkLst>
      </pc:sldChg>
      <pc:sldChg chg="addSp delSp modSp new mod ord delAnim modAnim">
        <pc:chgData name="Schneider Miguel" userId="edc340df-3076-41de-a4cb-06d04631cff4" providerId="ADAL" clId="{9342D488-28C2-4819-8321-F11965BCBE07}" dt="2025-07-07T21:57:58.790" v="2006" actId="478"/>
        <pc:sldMkLst>
          <pc:docMk/>
          <pc:sldMk cId="1822923687" sldId="272"/>
        </pc:sldMkLst>
        <pc:spChg chg="add mod">
          <ac:chgData name="Schneider Miguel" userId="edc340df-3076-41de-a4cb-06d04631cff4" providerId="ADAL" clId="{9342D488-28C2-4819-8321-F11965BCBE07}" dt="2025-07-07T21:54:58.872" v="1858" actId="1076"/>
          <ac:spMkLst>
            <pc:docMk/>
            <pc:sldMk cId="1822923687" sldId="272"/>
            <ac:spMk id="12" creationId="{3A78A219-C100-E66E-999B-6ECE318EC4E9}"/>
          </ac:spMkLst>
        </pc:spChg>
        <pc:spChg chg="add mod">
          <ac:chgData name="Schneider Miguel" userId="edc340df-3076-41de-a4cb-06d04631cff4" providerId="ADAL" clId="{9342D488-28C2-4819-8321-F11965BCBE07}" dt="2025-07-07T21:35:37.146" v="1719" actId="14838"/>
          <ac:spMkLst>
            <pc:docMk/>
            <pc:sldMk cId="1822923687" sldId="272"/>
            <ac:spMk id="17" creationId="{FD119030-8EA9-E7C5-EA33-B4E18613C499}"/>
          </ac:spMkLst>
        </pc:sp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593609243" sldId="273"/>
        </pc:sldMkLst>
      </pc:sldChg>
      <pc:sldChg chg="addSp delSp modSp add mod modTransition">
        <pc:chgData name="Schneider Miguel" userId="edc340df-3076-41de-a4cb-06d04631cff4" providerId="ADAL" clId="{9342D488-28C2-4819-8321-F11965BCBE07}" dt="2025-07-07T22:31:09.920" v="2245" actId="1076"/>
        <pc:sldMkLst>
          <pc:docMk/>
          <pc:sldMk cId="1554856754" sldId="273"/>
        </pc:sldMkLst>
        <pc:spChg chg="mod">
          <ac:chgData name="Schneider Miguel" userId="edc340df-3076-41de-a4cb-06d04631cff4" providerId="ADAL" clId="{9342D488-28C2-4819-8321-F11965BCBE07}" dt="2025-07-07T22:31:09.920" v="2245" actId="1076"/>
          <ac:spMkLst>
            <pc:docMk/>
            <pc:sldMk cId="1554856754" sldId="273"/>
            <ac:spMk id="3" creationId="{196EFDBA-8828-F684-A16F-D2DE53282A39}"/>
          </ac:spMkLst>
        </pc:spChg>
        <pc:picChg chg="add mod topLvl">
          <ac:chgData name="Schneider Miguel" userId="edc340df-3076-41de-a4cb-06d04631cff4" providerId="ADAL" clId="{9342D488-28C2-4819-8321-F11965BCBE07}" dt="2025-07-07T22:29:57.065" v="2242" actId="165"/>
          <ac:picMkLst>
            <pc:docMk/>
            <pc:sldMk cId="1554856754" sldId="273"/>
            <ac:picMk id="3078" creationId="{12A40BEB-8416-C416-B286-FA26C30B7F85}"/>
          </ac:picMkLst>
        </pc:picChg>
      </pc:sldChg>
      <pc:sldChg chg="modSp add del mod modTransition">
        <pc:chgData name="Schneider Miguel" userId="edc340df-3076-41de-a4cb-06d04631cff4" providerId="ADAL" clId="{9342D488-28C2-4819-8321-F11965BCBE07}" dt="2025-07-07T20:44:51.040" v="1646" actId="2890"/>
        <pc:sldMkLst>
          <pc:docMk/>
          <pc:sldMk cId="1616291030" sldId="274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284243221" sldId="274"/>
        </pc:sldMkLst>
      </pc:sldChg>
      <pc:sldChg chg="addSp delSp modSp new del mod modClrScheme chgLayout">
        <pc:chgData name="Schneider Miguel" userId="edc340df-3076-41de-a4cb-06d04631cff4" providerId="ADAL" clId="{9342D488-28C2-4819-8321-F11965BCBE07}" dt="2025-07-08T20:55:28.835" v="3259" actId="2696"/>
        <pc:sldMkLst>
          <pc:docMk/>
          <pc:sldMk cId="4064898319" sldId="274"/>
        </pc:sldMkLst>
        <pc:spChg chg="add mod ord">
          <ac:chgData name="Schneider Miguel" userId="edc340df-3076-41de-a4cb-06d04631cff4" providerId="ADAL" clId="{9342D488-28C2-4819-8321-F11965BCBE07}" dt="2025-07-08T20:55:23.590" v="3258"/>
          <ac:spMkLst>
            <pc:docMk/>
            <pc:sldMk cId="4064898319" sldId="274"/>
            <ac:spMk id="5" creationId="{385664C2-EDC9-AB28-635B-E70CA6DE68DA}"/>
          </ac:spMkLst>
        </pc:spChg>
      </pc:sldChg>
      <pc:sldChg chg="modSp add del mod modTransition">
        <pc:chgData name="Schneider Miguel" userId="edc340df-3076-41de-a4cb-06d04631cff4" providerId="ADAL" clId="{9342D488-28C2-4819-8321-F11965BCBE07}" dt="2025-07-07T21:48:12.005" v="1833" actId="2696"/>
        <pc:sldMkLst>
          <pc:docMk/>
          <pc:sldMk cId="1682101550" sldId="275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000076580" sldId="275"/>
        </pc:sldMkLst>
      </pc:sldChg>
      <pc:sldChg chg="addSp delSp modSp add mod modTransition modAnim">
        <pc:chgData name="Schneider Miguel" userId="edc340df-3076-41de-a4cb-06d04631cff4" providerId="ADAL" clId="{9342D488-28C2-4819-8321-F11965BCBE07}" dt="2025-07-07T22:18:14.516" v="2034"/>
        <pc:sldMkLst>
          <pc:docMk/>
          <pc:sldMk cId="2147168159" sldId="275"/>
        </pc:sldMkLst>
        <pc:spChg chg="mod">
          <ac:chgData name="Schneider Miguel" userId="edc340df-3076-41de-a4cb-06d04631cff4" providerId="ADAL" clId="{9342D488-28C2-4819-8321-F11965BCBE07}" dt="2025-07-07T21:48:36.741" v="1841" actId="207"/>
          <ac:spMkLst>
            <pc:docMk/>
            <pc:sldMk cId="2147168159" sldId="275"/>
            <ac:spMk id="17" creationId="{CDD358C0-C9C0-AED1-DED1-6380C15F7F72}"/>
          </ac:spMkLst>
        </pc:spChg>
        <pc:picChg chg="add mod">
          <ac:chgData name="Schneider Miguel" userId="edc340df-3076-41de-a4cb-06d04631cff4" providerId="ADAL" clId="{9342D488-28C2-4819-8321-F11965BCBE07}" dt="2025-07-07T21:51:45.345" v="1851" actId="14861"/>
          <ac:picMkLst>
            <pc:docMk/>
            <pc:sldMk cId="2147168159" sldId="275"/>
            <ac:picMk id="2" creationId="{FAE23737-FC2A-D99E-3E04-6C7FB92207A1}"/>
          </ac:picMkLst>
        </pc:pic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795518329" sldId="276"/>
        </pc:sldMkLst>
      </pc:sldChg>
      <pc:sldChg chg="addSp delSp modSp add mod delAnim">
        <pc:chgData name="Schneider Miguel" userId="edc340df-3076-41de-a4cb-06d04631cff4" providerId="ADAL" clId="{9342D488-28C2-4819-8321-F11965BCBE07}" dt="2025-07-09T08:10:05.507" v="4384" actId="108"/>
        <pc:sldMkLst>
          <pc:docMk/>
          <pc:sldMk cId="3719980706" sldId="276"/>
        </pc:sldMkLst>
        <pc:spChg chg="mod">
          <ac:chgData name="Schneider Miguel" userId="edc340df-3076-41de-a4cb-06d04631cff4" providerId="ADAL" clId="{9342D488-28C2-4819-8321-F11965BCBE07}" dt="2025-07-07T22:22:08.342" v="2158" actId="1076"/>
          <ac:spMkLst>
            <pc:docMk/>
            <pc:sldMk cId="3719980706" sldId="276"/>
            <ac:spMk id="7" creationId="{3EED50D2-A443-8004-E5F4-1CF4027630CA}"/>
          </ac:spMkLst>
        </pc:spChg>
        <pc:grpChg chg="add mod">
          <ac:chgData name="Schneider Miguel" userId="edc340df-3076-41de-a4cb-06d04631cff4" providerId="ADAL" clId="{9342D488-28C2-4819-8321-F11965BCBE07}" dt="2025-07-07T22:22:08.342" v="2158" actId="1076"/>
          <ac:grpSpMkLst>
            <pc:docMk/>
            <pc:sldMk cId="3719980706" sldId="276"/>
            <ac:grpSpMk id="6" creationId="{62078ADB-280B-9A49-E2A6-A6CC0E49F298}"/>
          </ac:grpSpMkLst>
        </pc:grpChg>
        <pc:picChg chg="add mod">
          <ac:chgData name="Schneider Miguel" userId="edc340df-3076-41de-a4cb-06d04631cff4" providerId="ADAL" clId="{9342D488-28C2-4819-8321-F11965BCBE07}" dt="2025-07-09T08:10:05.507" v="4384" actId="108"/>
          <ac:picMkLst>
            <pc:docMk/>
            <pc:sldMk cId="3719980706" sldId="276"/>
            <ac:picMk id="5" creationId="{BFC3B557-0159-D0BE-48FC-96F9578F6C3B}"/>
          </ac:picMkLst>
        </pc:picChg>
        <pc:picChg chg="mod">
          <ac:chgData name="Schneider Miguel" userId="edc340df-3076-41de-a4cb-06d04631cff4" providerId="ADAL" clId="{9342D488-28C2-4819-8321-F11965BCBE07}" dt="2025-07-07T22:22:08.342" v="2158" actId="1076"/>
          <ac:picMkLst>
            <pc:docMk/>
            <pc:sldMk cId="3719980706" sldId="276"/>
            <ac:picMk id="8" creationId="{679662E5-F9ED-B01F-7FB0-3C3B22A5C502}"/>
          </ac:picMkLst>
        </pc:picChg>
      </pc:sldChg>
      <pc:sldChg chg="addSp modSp add mod modTransition setBg">
        <pc:chgData name="Schneider Miguel" userId="edc340df-3076-41de-a4cb-06d04631cff4" providerId="ADAL" clId="{9342D488-28C2-4819-8321-F11965BCBE07}" dt="2025-07-07T22:33:49.113" v="2258"/>
        <pc:sldMkLst>
          <pc:docMk/>
          <pc:sldMk cId="743718768" sldId="277"/>
        </pc:sldMkLst>
        <pc:spChg chg="add mod ord">
          <ac:chgData name="Schneider Miguel" userId="edc340df-3076-41de-a4cb-06d04631cff4" providerId="ADAL" clId="{9342D488-28C2-4819-8321-F11965BCBE07}" dt="2025-07-07T22:32:33.285" v="2257" actId="2085"/>
          <ac:spMkLst>
            <pc:docMk/>
            <pc:sldMk cId="743718768" sldId="277"/>
            <ac:spMk id="3" creationId="{7BBB76A2-9EDD-299D-4810-71F78F53FC90}"/>
          </ac:spMkLst>
        </pc:spChg>
        <pc:spChg chg="mod">
          <ac:chgData name="Schneider Miguel" userId="edc340df-3076-41de-a4cb-06d04631cff4" providerId="ADAL" clId="{9342D488-28C2-4819-8321-F11965BCBE07}" dt="2025-07-07T22:33:49.113" v="2258"/>
          <ac:spMkLst>
            <pc:docMk/>
            <pc:sldMk cId="743718768" sldId="277"/>
            <ac:spMk id="6146" creationId="{B2F943A0-6F9A-9EF3-FEF1-A1EAE019A019}"/>
          </ac:spMkLst>
        </pc:spChg>
        <pc:picChg chg="add mod">
          <ac:chgData name="Schneider Miguel" userId="edc340df-3076-41de-a4cb-06d04631cff4" providerId="ADAL" clId="{9342D488-28C2-4819-8321-F11965BCBE07}" dt="2025-07-07T22:31:58.923" v="2252" actId="1076"/>
          <ac:picMkLst>
            <pc:docMk/>
            <pc:sldMk cId="743718768" sldId="277"/>
            <ac:picMk id="2" creationId="{1931F58A-0D24-5DE5-5E52-E16601BF547D}"/>
          </ac:picMkLst>
        </pc:picChg>
      </pc:sldChg>
      <pc:sldChg chg="modSp new mod">
        <pc:chgData name="Schneider Miguel" userId="edc340df-3076-41de-a4cb-06d04631cff4" providerId="ADAL" clId="{9342D488-28C2-4819-8321-F11965BCBE07}" dt="2025-07-08T18:47:38.394" v="2305" actId="20577"/>
        <pc:sldMkLst>
          <pc:docMk/>
          <pc:sldMk cId="3322567787" sldId="278"/>
        </pc:sldMkLst>
        <pc:spChg chg="mod">
          <ac:chgData name="Schneider Miguel" userId="edc340df-3076-41de-a4cb-06d04631cff4" providerId="ADAL" clId="{9342D488-28C2-4819-8321-F11965BCBE07}" dt="2025-07-08T18:47:38.394" v="2305" actId="20577"/>
          <ac:spMkLst>
            <pc:docMk/>
            <pc:sldMk cId="3322567787" sldId="278"/>
            <ac:spMk id="2" creationId="{F5E1AA0A-362C-5943-2E88-4D0CC9E0A5BB}"/>
          </ac:spMkLst>
        </pc:spChg>
      </pc:sldChg>
      <pc:sldChg chg="addSp delSp modSp new mod modAnim">
        <pc:chgData name="Schneider Miguel" userId="edc340df-3076-41de-a4cb-06d04631cff4" providerId="ADAL" clId="{9342D488-28C2-4819-8321-F11965BCBE07}" dt="2025-07-08T20:31:49.972" v="3112" actId="1036"/>
        <pc:sldMkLst>
          <pc:docMk/>
          <pc:sldMk cId="3805645823" sldId="279"/>
        </pc:sldMkLst>
        <pc:spChg chg="mod">
          <ac:chgData name="Schneider Miguel" userId="edc340df-3076-41de-a4cb-06d04631cff4" providerId="ADAL" clId="{9342D488-28C2-4819-8321-F11965BCBE07}" dt="2025-07-08T20:22:45.624" v="3048" actId="1036"/>
          <ac:spMkLst>
            <pc:docMk/>
            <pc:sldMk cId="3805645823" sldId="279"/>
            <ac:spMk id="2" creationId="{42B2ABA2-47D3-F4F4-DEED-A4E6030B1FAA}"/>
          </ac:spMkLst>
        </pc:spChg>
        <pc:spChg chg="del mod">
          <ac:chgData name="Schneider Miguel" userId="edc340df-3076-41de-a4cb-06d04631cff4" providerId="ADAL" clId="{9342D488-28C2-4819-8321-F11965BCBE07}" dt="2025-07-08T20:17:02.383" v="2985" actId="12084"/>
          <ac:spMkLst>
            <pc:docMk/>
            <pc:sldMk cId="3805645823" sldId="279"/>
            <ac:spMk id="3" creationId="{59596848-C561-8413-B146-A645E7A513E7}"/>
          </ac:spMkLst>
        </pc:spChg>
        <pc:spChg chg="mod">
          <ac:chgData name="Schneider Miguel" userId="edc340df-3076-41de-a4cb-06d04631cff4" providerId="ADAL" clId="{9342D488-28C2-4819-8321-F11965BCBE07}" dt="2025-07-08T18:48:34.497" v="2320" actId="113"/>
          <ac:spMkLst>
            <pc:docMk/>
            <pc:sldMk cId="3805645823" sldId="279"/>
            <ac:spMk id="4" creationId="{1A497466-8E92-D707-F2C2-39E4FA398A87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17" creationId="{EEEF8929-CFE1-4306-181C-001A78CC5328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18" creationId="{8CD9C77C-40D8-2937-E339-2F685F9C35B0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19" creationId="{99825939-2ED0-0707-902F-D9E13F067435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20" creationId="{2BDCF14F-ED6F-A48D-595B-2F778B9D9BBC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21" creationId="{8A22D478-E236-50FD-3A2E-D27ED8E8AFFF}"/>
          </ac:spMkLst>
        </pc:spChg>
        <pc:grpChg chg="del mod">
          <ac:chgData name="Schneider Miguel" userId="edc340df-3076-41de-a4cb-06d04631cff4" providerId="ADAL" clId="{9342D488-28C2-4819-8321-F11965BCBE07}" dt="2025-07-08T20:18:24.411" v="2989" actId="165"/>
          <ac:grpSpMkLst>
            <pc:docMk/>
            <pc:sldMk cId="3805645823" sldId="279"/>
            <ac:grpSpMk id="16" creationId="{5EBD5FEF-F406-AB5D-8BC4-C59A43F690D1}"/>
          </ac:grpSpMkLst>
        </pc:grpChg>
        <pc:graphicFrameChg chg="add del mod">
          <ac:chgData name="Schneider Miguel" userId="edc340df-3076-41de-a4cb-06d04631cff4" providerId="ADAL" clId="{9342D488-28C2-4819-8321-F11965BCBE07}" dt="2025-07-08T20:18:15.579" v="2988" actId="18245"/>
          <ac:graphicFrameMkLst>
            <pc:docMk/>
            <pc:sldMk cId="3805645823" sldId="279"/>
            <ac:graphicFrameMk id="15" creationId="{C58A4158-D1DF-D5B8-E45C-AB72AE99CC81}"/>
          </ac:graphicFrameMkLst>
        </pc:graphicFrameChg>
        <pc:picChg chg="add mod">
          <ac:chgData name="Schneider Miguel" userId="edc340df-3076-41de-a4cb-06d04631cff4" providerId="ADAL" clId="{9342D488-28C2-4819-8321-F11965BCBE07}" dt="2025-07-08T20:31:49.972" v="3112" actId="1036"/>
          <ac:picMkLst>
            <pc:docMk/>
            <pc:sldMk cId="3805645823" sldId="279"/>
            <ac:picMk id="6" creationId="{34B26D84-D3FD-2876-0EFD-B1665CD642DA}"/>
          </ac:picMkLst>
        </pc:picChg>
        <pc:picChg chg="add mod modCrop">
          <ac:chgData name="Schneider Miguel" userId="edc340df-3076-41de-a4cb-06d04631cff4" providerId="ADAL" clId="{9342D488-28C2-4819-8321-F11965BCBE07}" dt="2025-07-08T20:23:47.303" v="3060" actId="1076"/>
          <ac:picMkLst>
            <pc:docMk/>
            <pc:sldMk cId="3805645823" sldId="279"/>
            <ac:picMk id="8" creationId="{F614863C-1290-8D23-F27D-A732141A6EB5}"/>
          </ac:picMkLst>
        </pc:picChg>
        <pc:picChg chg="add mod">
          <ac:chgData name="Schneider Miguel" userId="edc340df-3076-41de-a4cb-06d04631cff4" providerId="ADAL" clId="{9342D488-28C2-4819-8321-F11965BCBE07}" dt="2025-07-08T20:23:47.303" v="3060" actId="1076"/>
          <ac:picMkLst>
            <pc:docMk/>
            <pc:sldMk cId="3805645823" sldId="279"/>
            <ac:picMk id="10" creationId="{7D4F576D-9E51-0E6D-0496-372FA44121B0}"/>
          </ac:picMkLst>
        </pc:picChg>
        <pc:picChg chg="add mod">
          <ac:chgData name="Schneider Miguel" userId="edc340df-3076-41de-a4cb-06d04631cff4" providerId="ADAL" clId="{9342D488-28C2-4819-8321-F11965BCBE07}" dt="2025-07-08T20:24:33.991" v="3064" actId="1076"/>
          <ac:picMkLst>
            <pc:docMk/>
            <pc:sldMk cId="3805645823" sldId="279"/>
            <ac:picMk id="12" creationId="{35C87401-7088-797A-656D-A16FA15C433D}"/>
          </ac:picMkLst>
        </pc:picChg>
        <pc:picChg chg="add mod">
          <ac:chgData name="Schneider Miguel" userId="edc340df-3076-41de-a4cb-06d04631cff4" providerId="ADAL" clId="{9342D488-28C2-4819-8321-F11965BCBE07}" dt="2025-07-08T20:27:27.819" v="3084" actId="1076"/>
          <ac:picMkLst>
            <pc:docMk/>
            <pc:sldMk cId="3805645823" sldId="279"/>
            <ac:picMk id="14" creationId="{B28E4630-A852-83C3-A711-2D4E75C10519}"/>
          </ac:picMkLst>
        </pc:picChg>
        <pc:picChg chg="add mod">
          <ac:chgData name="Schneider Miguel" userId="edc340df-3076-41de-a4cb-06d04631cff4" providerId="ADAL" clId="{9342D488-28C2-4819-8321-F11965BCBE07}" dt="2025-07-08T20:25:15.169" v="3071" actId="1035"/>
          <ac:picMkLst>
            <pc:docMk/>
            <pc:sldMk cId="3805645823" sldId="279"/>
            <ac:picMk id="1026" creationId="{62A485C6-60BA-006C-FEAF-CBA327862102}"/>
          </ac:picMkLst>
        </pc:picChg>
        <pc:picChg chg="add mod">
          <ac:chgData name="Schneider Miguel" userId="edc340df-3076-41de-a4cb-06d04631cff4" providerId="ADAL" clId="{9342D488-28C2-4819-8321-F11965BCBE07}" dt="2025-07-08T20:20:33.217" v="3015" actId="1076"/>
          <ac:picMkLst>
            <pc:docMk/>
            <pc:sldMk cId="3805645823" sldId="279"/>
            <ac:picMk id="1028" creationId="{1CB28602-7C92-C98A-5B7B-3877FD746371}"/>
          </ac:picMkLst>
        </pc:picChg>
      </pc:sldChg>
      <pc:sldChg chg="addSp delSp modSp add del mod modTransition modAnim">
        <pc:chgData name="Schneider Miguel" userId="edc340df-3076-41de-a4cb-06d04631cff4" providerId="ADAL" clId="{9342D488-28C2-4819-8321-F11965BCBE07}" dt="2025-07-08T20:31:10.397" v="3091" actId="47"/>
        <pc:sldMkLst>
          <pc:docMk/>
          <pc:sldMk cId="1839072804" sldId="280"/>
        </pc:sldMkLst>
        <pc:spChg chg="mod">
          <ac:chgData name="Schneider Miguel" userId="edc340df-3076-41de-a4cb-06d04631cff4" providerId="ADAL" clId="{9342D488-28C2-4819-8321-F11965BCBE07}" dt="2025-07-08T20:00:48.473" v="2902" actId="113"/>
          <ac:spMkLst>
            <pc:docMk/>
            <pc:sldMk cId="1839072804" sldId="280"/>
            <ac:spMk id="3" creationId="{5B1387AA-C90B-F9F3-C877-E3A5248E893C}"/>
          </ac:spMkLst>
        </pc:spChg>
        <pc:spChg chg="add del mod">
          <ac:chgData name="Schneider Miguel" userId="edc340df-3076-41de-a4cb-06d04631cff4" providerId="ADAL" clId="{9342D488-28C2-4819-8321-F11965BCBE07}" dt="2025-07-08T20:10:40.443" v="2959" actId="478"/>
          <ac:spMkLst>
            <pc:docMk/>
            <pc:sldMk cId="1839072804" sldId="280"/>
            <ac:spMk id="5" creationId="{7BE7F4E7-0DAA-D010-97AC-0AEE1F718817}"/>
          </ac:spMkLst>
        </pc:spChg>
        <pc:graphicFrameChg chg="add del modGraphic">
          <ac:chgData name="Schneider Miguel" userId="edc340df-3076-41de-a4cb-06d04631cff4" providerId="ADAL" clId="{9342D488-28C2-4819-8321-F11965BCBE07}" dt="2025-07-08T20:16:13.831" v="2984" actId="1032"/>
          <ac:graphicFrameMkLst>
            <pc:docMk/>
            <pc:sldMk cId="1839072804" sldId="280"/>
            <ac:graphicFrameMk id="7" creationId="{71E7590F-5850-774E-EFC4-4DBF13A9ACC2}"/>
          </ac:graphicFrameMkLst>
        </pc:graphicFrameChg>
        <pc:picChg chg="del">
          <ac:chgData name="Schneider Miguel" userId="edc340df-3076-41de-a4cb-06d04631cff4" providerId="ADAL" clId="{9342D488-28C2-4819-8321-F11965BCBE07}" dt="2025-07-08T20:00:36.523" v="2901" actId="478"/>
          <ac:picMkLst>
            <pc:docMk/>
            <pc:sldMk cId="1839072804" sldId="280"/>
            <ac:picMk id="6" creationId="{F5549C21-01D4-B4E1-14CC-E100F19152CA}"/>
          </ac:picMkLst>
        </pc:picChg>
        <pc:picChg chg="del">
          <ac:chgData name="Schneider Miguel" userId="edc340df-3076-41de-a4cb-06d04631cff4" providerId="ADAL" clId="{9342D488-28C2-4819-8321-F11965BCBE07}" dt="2025-07-08T20:00:31.649" v="2898" actId="478"/>
          <ac:picMkLst>
            <pc:docMk/>
            <pc:sldMk cId="1839072804" sldId="280"/>
            <ac:picMk id="8" creationId="{A6B85366-F849-66E7-9815-EE13DA0EE65F}"/>
          </ac:picMkLst>
        </pc:picChg>
        <pc:picChg chg="del">
          <ac:chgData name="Schneider Miguel" userId="edc340df-3076-41de-a4cb-06d04631cff4" providerId="ADAL" clId="{9342D488-28C2-4819-8321-F11965BCBE07}" dt="2025-07-08T20:00:34.752" v="2900" actId="478"/>
          <ac:picMkLst>
            <pc:docMk/>
            <pc:sldMk cId="1839072804" sldId="280"/>
            <ac:picMk id="10" creationId="{13897DB2-63BA-4AED-C681-30F2AD0CBDA3}"/>
          </ac:picMkLst>
        </pc:picChg>
        <pc:picChg chg="del">
          <ac:chgData name="Schneider Miguel" userId="edc340df-3076-41de-a4cb-06d04631cff4" providerId="ADAL" clId="{9342D488-28C2-4819-8321-F11965BCBE07}" dt="2025-07-08T20:00:30.265" v="2897" actId="478"/>
          <ac:picMkLst>
            <pc:docMk/>
            <pc:sldMk cId="1839072804" sldId="280"/>
            <ac:picMk id="12" creationId="{4BB3EA34-DD34-8F0D-D56E-07D1AF9F63A4}"/>
          </ac:picMkLst>
        </pc:picChg>
        <pc:picChg chg="del">
          <ac:chgData name="Schneider Miguel" userId="edc340df-3076-41de-a4cb-06d04631cff4" providerId="ADAL" clId="{9342D488-28C2-4819-8321-F11965BCBE07}" dt="2025-07-08T20:00:33.298" v="2899" actId="478"/>
          <ac:picMkLst>
            <pc:docMk/>
            <pc:sldMk cId="1839072804" sldId="280"/>
            <ac:picMk id="14" creationId="{9B6EA586-7CEB-5466-63C5-DB1F805566AF}"/>
          </ac:picMkLst>
        </pc:picChg>
        <pc:picChg chg="del">
          <ac:chgData name="Schneider Miguel" userId="edc340df-3076-41de-a4cb-06d04631cff4" providerId="ADAL" clId="{9342D488-28C2-4819-8321-F11965BCBE07}" dt="2025-07-08T20:00:21.151" v="2894" actId="478"/>
          <ac:picMkLst>
            <pc:docMk/>
            <pc:sldMk cId="1839072804" sldId="280"/>
            <ac:picMk id="1026" creationId="{9C928E45-8481-25A8-15CD-39F3B5A8D2CA}"/>
          </ac:picMkLst>
        </pc:picChg>
        <pc:picChg chg="del">
          <ac:chgData name="Schneider Miguel" userId="edc340df-3076-41de-a4cb-06d04631cff4" providerId="ADAL" clId="{9342D488-28C2-4819-8321-F11965BCBE07}" dt="2025-07-08T20:00:28.653" v="2896" actId="478"/>
          <ac:picMkLst>
            <pc:docMk/>
            <pc:sldMk cId="1839072804" sldId="280"/>
            <ac:picMk id="1028" creationId="{C9D69BFE-2FE7-12B5-AC0E-15CC4EA67BB5}"/>
          </ac:picMkLst>
        </pc:picChg>
      </pc:sldChg>
      <pc:sldChg chg="addSp delSp modSp add mod modTransition modAnim">
        <pc:chgData name="Schneider Miguel" userId="edc340df-3076-41de-a4cb-06d04631cff4" providerId="ADAL" clId="{9342D488-28C2-4819-8321-F11965BCBE07}" dt="2025-07-08T22:30:08.076" v="3794" actId="1076"/>
        <pc:sldMkLst>
          <pc:docMk/>
          <pc:sldMk cId="2897955156" sldId="280"/>
        </pc:sldMkLst>
        <pc:spChg chg="add mod">
          <ac:chgData name="Schneider Miguel" userId="edc340df-3076-41de-a4cb-06d04631cff4" providerId="ADAL" clId="{9342D488-28C2-4819-8321-F11965BCBE07}" dt="2025-07-08T20:34:03.699" v="3136" actId="1035"/>
          <ac:spMkLst>
            <pc:docMk/>
            <pc:sldMk cId="2897955156" sldId="280"/>
            <ac:spMk id="3" creationId="{A9C2F718-A080-4385-C24F-3F92A4850CFC}"/>
          </ac:spMkLst>
        </pc:spChg>
        <pc:spChg chg="add del mod ord">
          <ac:chgData name="Schneider Miguel" userId="edc340df-3076-41de-a4cb-06d04631cff4" providerId="ADAL" clId="{9342D488-28C2-4819-8321-F11965BCBE07}" dt="2025-07-08T20:43:07.575" v="3230" actId="478"/>
          <ac:spMkLst>
            <pc:docMk/>
            <pc:sldMk cId="2897955156" sldId="280"/>
            <ac:spMk id="5" creationId="{7AD9F133-8653-04BF-B278-5F8CD2D85147}"/>
          </ac:spMkLst>
        </pc:spChg>
        <pc:spChg chg="mod">
          <ac:chgData name="Schneider Miguel" userId="edc340df-3076-41de-a4cb-06d04631cff4" providerId="ADAL" clId="{9342D488-28C2-4819-8321-F11965BCBE07}" dt="2025-07-08T22:26:54.667" v="3789" actId="1582"/>
          <ac:spMkLst>
            <pc:docMk/>
            <pc:sldMk cId="2897955156" sldId="280"/>
            <ac:spMk id="19" creationId="{CDFC0E2F-1ACC-9623-5D27-34BEB5B58527}"/>
          </ac:spMkLst>
        </pc:spChg>
        <pc:spChg chg="mod">
          <ac:chgData name="Schneider Miguel" userId="edc340df-3076-41de-a4cb-06d04631cff4" providerId="ADAL" clId="{9342D488-28C2-4819-8321-F11965BCBE07}" dt="2025-07-08T20:31:37.019" v="3102" actId="14100"/>
          <ac:spMkLst>
            <pc:docMk/>
            <pc:sldMk cId="2897955156" sldId="280"/>
            <ac:spMk id="21" creationId="{F1B1CAC9-AAD1-1835-E480-D4CA88A7A928}"/>
          </ac:spMkLst>
        </pc:spChg>
        <pc:picChg chg="del">
          <ac:chgData name="Schneider Miguel" userId="edc340df-3076-41de-a4cb-06d04631cff4" providerId="ADAL" clId="{9342D488-28C2-4819-8321-F11965BCBE07}" dt="2025-07-08T20:31:27.492" v="3097" actId="478"/>
          <ac:picMkLst>
            <pc:docMk/>
            <pc:sldMk cId="2897955156" sldId="280"/>
            <ac:picMk id="6" creationId="{8B71BC54-09F9-1B09-69FB-2CCF7CC8F547}"/>
          </ac:picMkLst>
        </pc:picChg>
        <pc:picChg chg="del">
          <ac:chgData name="Schneider Miguel" userId="edc340df-3076-41de-a4cb-06d04631cff4" providerId="ADAL" clId="{9342D488-28C2-4819-8321-F11965BCBE07}" dt="2025-07-08T20:31:24.106" v="3095" actId="478"/>
          <ac:picMkLst>
            <pc:docMk/>
            <pc:sldMk cId="2897955156" sldId="280"/>
            <ac:picMk id="8" creationId="{DA8B57BB-59A8-D809-A630-F6364613183A}"/>
          </ac:picMkLst>
        </pc:picChg>
        <pc:picChg chg="add mod">
          <ac:chgData name="Schneider Miguel" userId="edc340df-3076-41de-a4cb-06d04631cff4" providerId="ADAL" clId="{9342D488-28C2-4819-8321-F11965BCBE07}" dt="2025-07-08T22:30:08.076" v="3794" actId="1076"/>
          <ac:picMkLst>
            <pc:docMk/>
            <pc:sldMk cId="2897955156" sldId="280"/>
            <ac:picMk id="9" creationId="{DE694845-F752-C096-DD93-B136A034CE4A}"/>
          </ac:picMkLst>
        </pc:picChg>
        <pc:picChg chg="del">
          <ac:chgData name="Schneider Miguel" userId="edc340df-3076-41de-a4cb-06d04631cff4" providerId="ADAL" clId="{9342D488-28C2-4819-8321-F11965BCBE07}" dt="2025-07-08T20:31:29.071" v="3098" actId="478"/>
          <ac:picMkLst>
            <pc:docMk/>
            <pc:sldMk cId="2897955156" sldId="280"/>
            <ac:picMk id="10" creationId="{AF2D0659-FFDC-2A51-8F0D-BDE7AB4D0DED}"/>
          </ac:picMkLst>
        </pc:picChg>
        <pc:picChg chg="del">
          <ac:chgData name="Schneider Miguel" userId="edc340df-3076-41de-a4cb-06d04631cff4" providerId="ADAL" clId="{9342D488-28C2-4819-8321-F11965BCBE07}" dt="2025-07-08T20:31:25.946" v="3096" actId="478"/>
          <ac:picMkLst>
            <pc:docMk/>
            <pc:sldMk cId="2897955156" sldId="280"/>
            <ac:picMk id="12" creationId="{1B1326AE-05D1-9E43-E739-3C85238A0E8D}"/>
          </ac:picMkLst>
        </pc:picChg>
        <pc:picChg chg="del">
          <ac:chgData name="Schneider Miguel" userId="edc340df-3076-41de-a4cb-06d04631cff4" providerId="ADAL" clId="{9342D488-28C2-4819-8321-F11965BCBE07}" dt="2025-07-08T20:31:31.523" v="3100" actId="478"/>
          <ac:picMkLst>
            <pc:docMk/>
            <pc:sldMk cId="2897955156" sldId="280"/>
            <ac:picMk id="14" creationId="{858AC5E6-B45B-D22A-6B59-0F2A0D976B58}"/>
          </ac:picMkLst>
        </pc:picChg>
        <pc:picChg chg="del">
          <ac:chgData name="Schneider Miguel" userId="edc340df-3076-41de-a4cb-06d04631cff4" providerId="ADAL" clId="{9342D488-28C2-4819-8321-F11965BCBE07}" dt="2025-07-08T20:31:32.305" v="3101" actId="478"/>
          <ac:picMkLst>
            <pc:docMk/>
            <pc:sldMk cId="2897955156" sldId="280"/>
            <ac:picMk id="1026" creationId="{8BC718D7-C571-ED59-2C3D-8F63450CDD65}"/>
          </ac:picMkLst>
        </pc:picChg>
        <pc:picChg chg="del">
          <ac:chgData name="Schneider Miguel" userId="edc340df-3076-41de-a4cb-06d04631cff4" providerId="ADAL" clId="{9342D488-28C2-4819-8321-F11965BCBE07}" dt="2025-07-08T20:31:30.362" v="3099" actId="478"/>
          <ac:picMkLst>
            <pc:docMk/>
            <pc:sldMk cId="2897955156" sldId="280"/>
            <ac:picMk id="1028" creationId="{60FC6F59-6A44-D35D-4CD1-CE8D918520E7}"/>
          </ac:picMkLst>
        </pc:picChg>
      </pc:sldChg>
      <pc:sldChg chg="modSp add del mod modAnim">
        <pc:chgData name="Schneider Miguel" userId="edc340df-3076-41de-a4cb-06d04631cff4" providerId="ADAL" clId="{9342D488-28C2-4819-8321-F11965BCBE07}" dt="2025-07-08T21:33:19.437" v="3339" actId="2696"/>
        <pc:sldMkLst>
          <pc:docMk/>
          <pc:sldMk cId="766297900" sldId="281"/>
        </pc:sldMkLst>
        <pc:spChg chg="mod">
          <ac:chgData name="Schneider Miguel" userId="edc340df-3076-41de-a4cb-06d04631cff4" providerId="ADAL" clId="{9342D488-28C2-4819-8321-F11965BCBE07}" dt="2025-07-08T20:49:02.096" v="3247" actId="403"/>
          <ac:spMkLst>
            <pc:docMk/>
            <pc:sldMk cId="766297900" sldId="281"/>
            <ac:spMk id="19" creationId="{E9C30BF0-D76C-B0D6-4D00-91741AC434F8}"/>
          </ac:spMkLst>
        </pc:spChg>
      </pc:sldChg>
      <pc:sldChg chg="modSp add del mod modAnim">
        <pc:chgData name="Schneider Miguel" userId="edc340df-3076-41de-a4cb-06d04631cff4" providerId="ADAL" clId="{9342D488-28C2-4819-8321-F11965BCBE07}" dt="2025-07-08T20:43:27.604" v="3232" actId="47"/>
        <pc:sldMkLst>
          <pc:docMk/>
          <pc:sldMk cId="1278223156" sldId="281"/>
        </pc:sldMkLst>
        <pc:spChg chg="mod">
          <ac:chgData name="Schneider Miguel" userId="edc340df-3076-41de-a4cb-06d04631cff4" providerId="ADAL" clId="{9342D488-28C2-4819-8321-F11965BCBE07}" dt="2025-07-08T20:42:44.690" v="3225" actId="403"/>
          <ac:spMkLst>
            <pc:docMk/>
            <pc:sldMk cId="1278223156" sldId="281"/>
            <ac:spMk id="5" creationId="{80D95944-B13D-6B46-C6A6-97F38E9BD263}"/>
          </ac:spMkLst>
        </pc:spChg>
        <pc:spChg chg="mod">
          <ac:chgData name="Schneider Miguel" userId="edc340df-3076-41de-a4cb-06d04631cff4" providerId="ADAL" clId="{9342D488-28C2-4819-8321-F11965BCBE07}" dt="2025-07-08T20:40:02.529" v="3210" actId="207"/>
          <ac:spMkLst>
            <pc:docMk/>
            <pc:sldMk cId="1278223156" sldId="281"/>
            <ac:spMk id="19" creationId="{0946103C-2B37-E530-D6EB-957890517F5A}"/>
          </ac:spMkLst>
        </pc:spChg>
      </pc:sldChg>
      <pc:sldChg chg="modSp add del mod modTransition">
        <pc:chgData name="Schneider Miguel" userId="edc340df-3076-41de-a4cb-06d04631cff4" providerId="ADAL" clId="{9342D488-28C2-4819-8321-F11965BCBE07}" dt="2025-07-08T20:31:12.512" v="3092" actId="47"/>
        <pc:sldMkLst>
          <pc:docMk/>
          <pc:sldMk cId="2553557694" sldId="281"/>
        </pc:sldMkLst>
        <pc:spChg chg="mod">
          <ac:chgData name="Schneider Miguel" userId="edc340df-3076-41de-a4cb-06d04631cff4" providerId="ADAL" clId="{9342D488-28C2-4819-8321-F11965BCBE07}" dt="2025-07-08T20:10:50.166" v="2962" actId="6549"/>
          <ac:spMkLst>
            <pc:docMk/>
            <pc:sldMk cId="2553557694" sldId="281"/>
            <ac:spMk id="3" creationId="{51150D21-BD21-52E5-EC02-D98D3A6BC727}"/>
          </ac:spMkLst>
        </pc:spChg>
      </pc:sldChg>
      <pc:sldChg chg="modSp add del mod ord">
        <pc:chgData name="Schneider Miguel" userId="edc340df-3076-41de-a4cb-06d04631cff4" providerId="ADAL" clId="{9342D488-28C2-4819-8321-F11965BCBE07}" dt="2025-07-08T20:31:07.963" v="3090" actId="2696"/>
        <pc:sldMkLst>
          <pc:docMk/>
          <pc:sldMk cId="2889829710" sldId="282"/>
        </pc:sldMkLst>
        <pc:spChg chg="mod">
          <ac:chgData name="Schneider Miguel" userId="edc340df-3076-41de-a4cb-06d04631cff4" providerId="ADAL" clId="{9342D488-28C2-4819-8321-F11965BCBE07}" dt="2025-07-08T20:14:03" v="2982" actId="20577"/>
          <ac:spMkLst>
            <pc:docMk/>
            <pc:sldMk cId="2889829710" sldId="282"/>
            <ac:spMk id="3" creationId="{B79969E7-5DB5-7FAA-68FD-B86334BBB1B8}"/>
          </ac:spMkLst>
        </pc:spChg>
      </pc:sldChg>
      <pc:sldChg chg="addSp modSp new mod modAnim">
        <pc:chgData name="Schneider Miguel" userId="edc340df-3076-41de-a4cb-06d04631cff4" providerId="ADAL" clId="{9342D488-28C2-4819-8321-F11965BCBE07}" dt="2025-07-08T22:25:51.433" v="3787"/>
        <pc:sldMkLst>
          <pc:docMk/>
          <pc:sldMk cId="3835317895" sldId="282"/>
        </pc:sldMkLst>
        <pc:spChg chg="mod">
          <ac:chgData name="Schneider Miguel" userId="edc340df-3076-41de-a4cb-06d04631cff4" providerId="ADAL" clId="{9342D488-28C2-4819-8321-F11965BCBE07}" dt="2025-07-08T20:55:42.650" v="3271" actId="20577"/>
          <ac:spMkLst>
            <pc:docMk/>
            <pc:sldMk cId="3835317895" sldId="282"/>
            <ac:spMk id="2" creationId="{F974A116-4F57-A54C-4177-676E7150994C}"/>
          </ac:spMkLst>
        </pc:spChg>
        <pc:spChg chg="mod">
          <ac:chgData name="Schneider Miguel" userId="edc340df-3076-41de-a4cb-06d04631cff4" providerId="ADAL" clId="{9342D488-28C2-4819-8321-F11965BCBE07}" dt="2025-07-08T21:33:45.547" v="3418" actId="20577"/>
          <ac:spMkLst>
            <pc:docMk/>
            <pc:sldMk cId="3835317895" sldId="282"/>
            <ac:spMk id="3" creationId="{B843C77C-3F6D-68E9-A9D6-BCF0305888F2}"/>
          </ac:spMkLst>
        </pc:spChg>
        <pc:spChg chg="mod">
          <ac:chgData name="Schneider Miguel" userId="edc340df-3076-41de-a4cb-06d04631cff4" providerId="ADAL" clId="{9342D488-28C2-4819-8321-F11965BCBE07}" dt="2025-07-08T20:55:38.869" v="3261"/>
          <ac:spMkLst>
            <pc:docMk/>
            <pc:sldMk cId="3835317895" sldId="282"/>
            <ac:spMk id="4" creationId="{D46A9328-3D28-AF49-51CA-4AEA19B7DC10}"/>
          </ac:spMkLst>
        </pc:spChg>
        <pc:spChg chg="add mod">
          <ac:chgData name="Schneider Miguel" userId="edc340df-3076-41de-a4cb-06d04631cff4" providerId="ADAL" clId="{9342D488-28C2-4819-8321-F11965BCBE07}" dt="2025-07-08T22:12:18.877" v="3421" actId="14100"/>
          <ac:spMkLst>
            <pc:docMk/>
            <pc:sldMk cId="3835317895" sldId="282"/>
            <ac:spMk id="5" creationId="{929B9BE9-ED37-A6A1-C924-BF0B34406715}"/>
          </ac:spMkLst>
        </pc:spChg>
        <pc:picChg chg="add mod">
          <ac:chgData name="Schneider Miguel" userId="edc340df-3076-41de-a4cb-06d04631cff4" providerId="ADAL" clId="{9342D488-28C2-4819-8321-F11965BCBE07}" dt="2025-07-08T22:13:58.826" v="3427" actId="1440"/>
          <ac:picMkLst>
            <pc:docMk/>
            <pc:sldMk cId="3835317895" sldId="282"/>
            <ac:picMk id="7" creationId="{AFEC957D-5C54-3F9E-C9B3-AC1617E9D6DD}"/>
          </ac:picMkLst>
        </pc:picChg>
      </pc:sldChg>
      <pc:sldChg chg="modSp new del mod">
        <pc:chgData name="Schneider Miguel" userId="edc340df-3076-41de-a4cb-06d04631cff4" providerId="ADAL" clId="{9342D488-28C2-4819-8321-F11965BCBE07}" dt="2025-07-08T22:33:37.765" v="3819" actId="47"/>
        <pc:sldMkLst>
          <pc:docMk/>
          <pc:sldMk cId="2716057609" sldId="283"/>
        </pc:sldMkLst>
        <pc:spChg chg="mod">
          <ac:chgData name="Schneider Miguel" userId="edc340df-3076-41de-a4cb-06d04631cff4" providerId="ADAL" clId="{9342D488-28C2-4819-8321-F11965BCBE07}" dt="2025-07-08T22:19:44.439" v="3441" actId="20577"/>
          <ac:spMkLst>
            <pc:docMk/>
            <pc:sldMk cId="2716057609" sldId="283"/>
            <ac:spMk id="2" creationId="{2BA76374-EDDE-BD95-4D5E-05D7FC44BB3A}"/>
          </ac:spMkLst>
        </pc:spChg>
        <pc:spChg chg="mod">
          <ac:chgData name="Schneider Miguel" userId="edc340df-3076-41de-a4cb-06d04631cff4" providerId="ADAL" clId="{9342D488-28C2-4819-8321-F11965BCBE07}" dt="2025-07-08T22:19:56.052" v="3466" actId="20577"/>
          <ac:spMkLst>
            <pc:docMk/>
            <pc:sldMk cId="2716057609" sldId="283"/>
            <ac:spMk id="4" creationId="{B0486DCC-9B97-64CC-66ED-57351C5EC812}"/>
          </ac:spMkLst>
        </pc:spChg>
      </pc:sldChg>
      <pc:sldChg chg="addSp delSp modSp add mod modTransition modAnim">
        <pc:chgData name="Schneider Miguel" userId="edc340df-3076-41de-a4cb-06d04631cff4" providerId="ADAL" clId="{9342D488-28C2-4819-8321-F11965BCBE07}" dt="2025-07-09T08:06:10.593" v="4331" actId="108"/>
        <pc:sldMkLst>
          <pc:docMk/>
          <pc:sldMk cId="2904140482" sldId="284"/>
        </pc:sldMkLst>
        <pc:spChg chg="add del mod">
          <ac:chgData name="Schneider Miguel" userId="edc340df-3076-41de-a4cb-06d04631cff4" providerId="ADAL" clId="{9342D488-28C2-4819-8321-F11965BCBE07}" dt="2025-07-08T22:50:30.170" v="3942" actId="1076"/>
          <ac:spMkLst>
            <pc:docMk/>
            <pc:sldMk cId="2904140482" sldId="284"/>
            <ac:spMk id="2" creationId="{B3F07EA7-E2A6-5CC2-8E0F-519782F466C4}"/>
          </ac:spMkLst>
        </pc:spChg>
        <pc:spChg chg="add del mod">
          <ac:chgData name="Schneider Miguel" userId="edc340df-3076-41de-a4cb-06d04631cff4" providerId="ADAL" clId="{9342D488-28C2-4819-8321-F11965BCBE07}" dt="2025-07-08T22:51:24.433" v="3974" actId="20577"/>
          <ac:spMkLst>
            <pc:docMk/>
            <pc:sldMk cId="2904140482" sldId="284"/>
            <ac:spMk id="3" creationId="{9B5858BA-E572-FE92-5E46-8891ACBB9934}"/>
          </ac:spMkLst>
        </pc:spChg>
        <pc:spChg chg="add del mod">
          <ac:chgData name="Schneider Miguel" userId="edc340df-3076-41de-a4cb-06d04631cff4" providerId="ADAL" clId="{9342D488-28C2-4819-8321-F11965BCBE07}" dt="2025-07-08T22:21:53.149" v="3479" actId="478"/>
          <ac:spMkLst>
            <pc:docMk/>
            <pc:sldMk cId="2904140482" sldId="284"/>
            <ac:spMk id="4" creationId="{0E350D57-1869-1500-24D5-0A16C1038AFE}"/>
          </ac:spMkLst>
        </pc:spChg>
        <pc:spChg chg="add mod">
          <ac:chgData name="Schneider Miguel" userId="edc340df-3076-41de-a4cb-06d04631cff4" providerId="ADAL" clId="{9342D488-28C2-4819-8321-F11965BCBE07}" dt="2025-07-08T22:21:50.652" v="3478" actId="478"/>
          <ac:spMkLst>
            <pc:docMk/>
            <pc:sldMk cId="2904140482" sldId="284"/>
            <ac:spMk id="5" creationId="{2F4F85CC-BE5D-3C2D-99D8-E9F08151B842}"/>
          </ac:spMkLst>
        </pc:spChg>
        <pc:spChg chg="add mod">
          <ac:chgData name="Schneider Miguel" userId="edc340df-3076-41de-a4cb-06d04631cff4" providerId="ADAL" clId="{9342D488-28C2-4819-8321-F11965BCBE07}" dt="2025-07-08T22:21:50.652" v="3478" actId="478"/>
          <ac:spMkLst>
            <pc:docMk/>
            <pc:sldMk cId="2904140482" sldId="284"/>
            <ac:spMk id="6" creationId="{4E087B35-7E46-1387-1651-C0465E50791A}"/>
          </ac:spMkLst>
        </pc:spChg>
        <pc:spChg chg="add mod">
          <ac:chgData name="Schneider Miguel" userId="edc340df-3076-41de-a4cb-06d04631cff4" providerId="ADAL" clId="{9342D488-28C2-4819-8321-F11965BCBE07}" dt="2025-07-08T22:21:50.652" v="3478" actId="478"/>
          <ac:spMkLst>
            <pc:docMk/>
            <pc:sldMk cId="2904140482" sldId="284"/>
            <ac:spMk id="8" creationId="{3E0DAFD5-5527-5E44-AA5D-E902FBC2EA91}"/>
          </ac:spMkLst>
        </pc:spChg>
        <pc:picChg chg="add del mod">
          <ac:chgData name="Schneider Miguel" userId="edc340df-3076-41de-a4cb-06d04631cff4" providerId="ADAL" clId="{9342D488-28C2-4819-8321-F11965BCBE07}" dt="2025-07-09T08:06:10.593" v="4331" actId="108"/>
          <ac:picMkLst>
            <pc:docMk/>
            <pc:sldMk cId="2904140482" sldId="284"/>
            <ac:picMk id="7" creationId="{134876B0-4161-A523-6C13-C144EC3DF893}"/>
          </ac:picMkLst>
        </pc:picChg>
      </pc:sldChg>
      <pc:sldChg chg="addSp delSp modSp add mod modAnim modNotesTx">
        <pc:chgData name="Schneider Miguel" userId="edc340df-3076-41de-a4cb-06d04631cff4" providerId="ADAL" clId="{9342D488-28C2-4819-8321-F11965BCBE07}" dt="2025-07-09T11:27:07.830" v="4466" actId="20577"/>
        <pc:sldMkLst>
          <pc:docMk/>
          <pc:sldMk cId="2322794867" sldId="285"/>
        </pc:sldMkLst>
        <pc:spChg chg="mod">
          <ac:chgData name="Schneider Miguel" userId="edc340df-3076-41de-a4cb-06d04631cff4" providerId="ADAL" clId="{9342D488-28C2-4819-8321-F11965BCBE07}" dt="2025-07-08T22:34:34.154" v="3851" actId="20577"/>
          <ac:spMkLst>
            <pc:docMk/>
            <pc:sldMk cId="2322794867" sldId="285"/>
            <ac:spMk id="2" creationId="{7820E2D7-6FEA-F23C-F907-A3511AABB422}"/>
          </ac:spMkLst>
        </pc:spChg>
        <pc:spChg chg="add del mod">
          <ac:chgData name="Schneider Miguel" userId="edc340df-3076-41de-a4cb-06d04631cff4" providerId="ADAL" clId="{9342D488-28C2-4819-8321-F11965BCBE07}" dt="2025-07-08T22:54:43.727" v="3986" actId="12084"/>
          <ac:spMkLst>
            <pc:docMk/>
            <pc:sldMk cId="2322794867" sldId="285"/>
            <ac:spMk id="3" creationId="{2F00F5C7-69DF-6175-C447-066E25D6F234}"/>
          </ac:spMkLst>
        </pc:spChg>
        <pc:graphicFrameChg chg="add mod">
          <ac:chgData name="Schneider Miguel" userId="edc340df-3076-41de-a4cb-06d04631cff4" providerId="ADAL" clId="{9342D488-28C2-4819-8321-F11965BCBE07}" dt="2025-07-08T22:53:20.756" v="3979" actId="12084"/>
          <ac:graphicFrameMkLst>
            <pc:docMk/>
            <pc:sldMk cId="2322794867" sldId="285"/>
            <ac:graphicFrameMk id="5" creationId="{71EAD072-B4F0-FC4E-48A5-AC0EFB3B5C77}"/>
          </ac:graphicFrameMkLst>
        </pc:graphicFrameChg>
        <pc:graphicFrameChg chg="add mod">
          <ac:chgData name="Schneider Miguel" userId="edc340df-3076-41de-a4cb-06d04631cff4" providerId="ADAL" clId="{9342D488-28C2-4819-8321-F11965BCBE07}" dt="2025-07-08T22:53:46.751" v="3981" actId="12084"/>
          <ac:graphicFrameMkLst>
            <pc:docMk/>
            <pc:sldMk cId="2322794867" sldId="285"/>
            <ac:graphicFrameMk id="6" creationId="{3E62A14C-D059-8B14-73F3-B879FF1E1DEB}"/>
          </ac:graphicFrameMkLst>
        </pc:graphicFrameChg>
        <pc:graphicFrameChg chg="add mod">
          <ac:chgData name="Schneider Miguel" userId="edc340df-3076-41de-a4cb-06d04631cff4" providerId="ADAL" clId="{9342D488-28C2-4819-8321-F11965BCBE07}" dt="2025-07-08T22:54:20.785" v="3983" actId="12084"/>
          <ac:graphicFrameMkLst>
            <pc:docMk/>
            <pc:sldMk cId="2322794867" sldId="285"/>
            <ac:graphicFrameMk id="8" creationId="{E00C1C17-26B4-FC69-6AEC-EA29A558C6C9}"/>
          </ac:graphicFrameMkLst>
        </pc:graphicFrameChg>
        <pc:graphicFrameChg chg="add mod">
          <ac:chgData name="Schneider Miguel" userId="edc340df-3076-41de-a4cb-06d04631cff4" providerId="ADAL" clId="{9342D488-28C2-4819-8321-F11965BCBE07}" dt="2025-07-08T22:54:43.727" v="3986" actId="12084"/>
          <ac:graphicFrameMkLst>
            <pc:docMk/>
            <pc:sldMk cId="2322794867" sldId="285"/>
            <ac:graphicFrameMk id="9" creationId="{CD1BC3C3-F8E1-72AE-D61D-4543F2943B5D}"/>
          </ac:graphicFrameMkLst>
        </pc:graphicFrameChg>
        <pc:picChg chg="mod">
          <ac:chgData name="Schneider Miguel" userId="edc340df-3076-41de-a4cb-06d04631cff4" providerId="ADAL" clId="{9342D488-28C2-4819-8321-F11965BCBE07}" dt="2025-07-09T08:06:15.955" v="4332" actId="108"/>
          <ac:picMkLst>
            <pc:docMk/>
            <pc:sldMk cId="2322794867" sldId="285"/>
            <ac:picMk id="7" creationId="{8906AF3F-B111-AA28-D101-A65C87983178}"/>
          </ac:picMkLst>
        </pc:picChg>
      </pc:sldChg>
      <pc:sldChg chg="modSp new mod">
        <pc:chgData name="Schneider Miguel" userId="edc340df-3076-41de-a4cb-06d04631cff4" providerId="ADAL" clId="{9342D488-28C2-4819-8321-F11965BCBE07}" dt="2025-07-08T22:56:28.139" v="4000" actId="20577"/>
        <pc:sldMkLst>
          <pc:docMk/>
          <pc:sldMk cId="1884778926" sldId="286"/>
        </pc:sldMkLst>
        <pc:spChg chg="mod">
          <ac:chgData name="Schneider Miguel" userId="edc340df-3076-41de-a4cb-06d04631cff4" providerId="ADAL" clId="{9342D488-28C2-4819-8321-F11965BCBE07}" dt="2025-07-08T22:56:28.139" v="4000" actId="20577"/>
          <ac:spMkLst>
            <pc:docMk/>
            <pc:sldMk cId="1884778926" sldId="286"/>
            <ac:spMk id="2" creationId="{9604769E-346C-E33A-01BA-8E1925D52F58}"/>
          </ac:spMkLst>
        </pc:spChg>
      </pc:sldChg>
      <pc:sldChg chg="addSp modSp add mod modTransition">
        <pc:chgData name="Schneider Miguel" userId="edc340df-3076-41de-a4cb-06d04631cff4" providerId="ADAL" clId="{9342D488-28C2-4819-8321-F11965BCBE07}" dt="2025-07-09T08:06:43.365" v="4336" actId="108"/>
        <pc:sldMkLst>
          <pc:docMk/>
          <pc:sldMk cId="3552681393" sldId="287"/>
        </pc:sldMkLst>
        <pc:spChg chg="mod">
          <ac:chgData name="Schneider Miguel" userId="edc340df-3076-41de-a4cb-06d04631cff4" providerId="ADAL" clId="{9342D488-28C2-4819-8321-F11965BCBE07}" dt="2025-07-08T23:11:50.092" v="4184"/>
          <ac:spMkLst>
            <pc:docMk/>
            <pc:sldMk cId="3552681393" sldId="287"/>
            <ac:spMk id="6146" creationId="{9B4E388D-5319-53CF-AAFF-B76CC9FB29E5}"/>
          </ac:spMkLst>
        </pc:spChg>
        <pc:picChg chg="add mod">
          <ac:chgData name="Schneider Miguel" userId="edc340df-3076-41de-a4cb-06d04631cff4" providerId="ADAL" clId="{9342D488-28C2-4819-8321-F11965BCBE07}" dt="2025-07-09T08:06:43.365" v="4336" actId="108"/>
          <ac:picMkLst>
            <pc:docMk/>
            <pc:sldMk cId="3552681393" sldId="287"/>
            <ac:picMk id="2" creationId="{ACA67BBE-18FF-8349-4360-7704EB0FBF48}"/>
          </ac:picMkLst>
        </pc:picChg>
      </pc:sldChg>
      <pc:sldChg chg="new del">
        <pc:chgData name="Schneider Miguel" userId="edc340df-3076-41de-a4cb-06d04631cff4" providerId="ADAL" clId="{9342D488-28C2-4819-8321-F11965BCBE07}" dt="2025-07-08T22:59:14.086" v="4038" actId="680"/>
        <pc:sldMkLst>
          <pc:docMk/>
          <pc:sldMk cId="43063962" sldId="288"/>
        </pc:sldMkLst>
      </pc:sldChg>
      <pc:sldChg chg="addSp delSp modSp new mod setBg modAnim">
        <pc:chgData name="Schneider Miguel" userId="edc340df-3076-41de-a4cb-06d04631cff4" providerId="ADAL" clId="{9342D488-28C2-4819-8321-F11965BCBE07}" dt="2025-07-09T08:06:29.220" v="4334" actId="108"/>
        <pc:sldMkLst>
          <pc:docMk/>
          <pc:sldMk cId="2501378438" sldId="288"/>
        </pc:sldMkLst>
        <pc:spChg chg="mod">
          <ac:chgData name="Schneider Miguel" userId="edc340df-3076-41de-a4cb-06d04631cff4" providerId="ADAL" clId="{9342D488-28C2-4819-8321-F11965BCBE07}" dt="2025-07-09T08:06:21.505" v="4333"/>
          <ac:spMkLst>
            <pc:docMk/>
            <pc:sldMk cId="2501378438" sldId="288"/>
            <ac:spMk id="2" creationId="{61A30BE5-555E-9662-E676-A9330DF9EF6F}"/>
          </ac:spMkLst>
        </pc:spChg>
        <pc:spChg chg="mod">
          <ac:chgData name="Schneider Miguel" userId="edc340df-3076-41de-a4cb-06d04631cff4" providerId="ADAL" clId="{9342D488-28C2-4819-8321-F11965BCBE07}" dt="2025-07-09T08:06:21.505" v="4333"/>
          <ac:spMkLst>
            <pc:docMk/>
            <pc:sldMk cId="2501378438" sldId="288"/>
            <ac:spMk id="3" creationId="{135D2D06-A613-2D0F-F5F5-A854464347E3}"/>
          </ac:spMkLst>
        </pc:spChg>
        <pc:spChg chg="add del">
          <ac:chgData name="Schneider Miguel" userId="edc340df-3076-41de-a4cb-06d04631cff4" providerId="ADAL" clId="{9342D488-28C2-4819-8321-F11965BCBE07}" dt="2025-07-08T23:15:22.569" v="4187" actId="22"/>
          <ac:spMkLst>
            <pc:docMk/>
            <pc:sldMk cId="2501378438" sldId="288"/>
            <ac:spMk id="5" creationId="{483F39C4-594D-AC41-30D6-5873FF13D041}"/>
          </ac:spMkLst>
        </pc:spChg>
        <pc:picChg chg="add mod">
          <ac:chgData name="Schneider Miguel" userId="edc340df-3076-41de-a4cb-06d04631cff4" providerId="ADAL" clId="{9342D488-28C2-4819-8321-F11965BCBE07}" dt="2025-07-09T08:06:29.220" v="4334" actId="108"/>
          <ac:picMkLst>
            <pc:docMk/>
            <pc:sldMk cId="2501378438" sldId="288"/>
            <ac:picMk id="6" creationId="{49108E43-4C03-E8A0-C580-46A81E055430}"/>
          </ac:picMkLst>
        </pc:picChg>
      </pc:sldChg>
      <pc:sldChg chg="modSp add mod modNotesTx">
        <pc:chgData name="Schneider Miguel" userId="edc340df-3076-41de-a4cb-06d04631cff4" providerId="ADAL" clId="{9342D488-28C2-4819-8321-F11965BCBE07}" dt="2025-07-09T12:16:33.229" v="4472" actId="20577"/>
        <pc:sldMkLst>
          <pc:docMk/>
          <pc:sldMk cId="2864941379" sldId="289"/>
        </pc:sldMkLst>
        <pc:spChg chg="mod">
          <ac:chgData name="Schneider Miguel" userId="edc340df-3076-41de-a4cb-06d04631cff4" providerId="ADAL" clId="{9342D488-28C2-4819-8321-F11965BCBE07}" dt="2025-07-09T12:16:33.229" v="4472" actId="20577"/>
          <ac:spMkLst>
            <pc:docMk/>
            <pc:sldMk cId="2864941379" sldId="289"/>
            <ac:spMk id="6146" creationId="{4E1578CC-9FE5-3B59-E11D-FB602E1EECE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0A59E-094E-4EE1-ABE9-304776F6168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42C8F246-84B3-47D2-B877-8EE19FCDFD1F}">
      <dgm:prSet phldrT="[Text]"/>
      <dgm:spPr>
        <a:solidFill>
          <a:srgbClr val="B2005E"/>
        </a:solidFill>
      </dgm:spPr>
      <dgm:t>
        <a:bodyPr/>
        <a:lstStyle/>
        <a:p>
          <a:r>
            <a:rPr lang="de-DE" dirty="0"/>
            <a:t>ISE AG </a:t>
          </a:r>
        </a:p>
        <a:p>
          <a:r>
            <a:rPr lang="de-DE" dirty="0"/>
            <a:t>Informatik Solutions Einsiedeln</a:t>
          </a:r>
          <a:endParaRPr lang="de-CH" dirty="0"/>
        </a:p>
      </dgm:t>
    </dgm:pt>
    <dgm:pt modelId="{7A31FBF1-9432-453D-AB8B-037B4EEE5158}" type="parTrans" cxnId="{B06C2296-DE6E-4114-9B99-A2C3FD460411}">
      <dgm:prSet/>
      <dgm:spPr/>
      <dgm:t>
        <a:bodyPr/>
        <a:lstStyle/>
        <a:p>
          <a:endParaRPr lang="de-CH"/>
        </a:p>
      </dgm:t>
    </dgm:pt>
    <dgm:pt modelId="{F54A335A-D351-4D20-BE73-C2A82C7FE372}" type="sibTrans" cxnId="{B06C2296-DE6E-4114-9B99-A2C3FD460411}">
      <dgm:prSet/>
      <dgm:spPr/>
      <dgm:t>
        <a:bodyPr/>
        <a:lstStyle/>
        <a:p>
          <a:endParaRPr lang="de-CH"/>
        </a:p>
      </dgm:t>
    </dgm:pt>
    <dgm:pt modelId="{3862DDD1-B945-4FE6-AEDA-9372CC0861EB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Schweizer IT-Dienstleister seit 1988</a:t>
          </a:r>
        </a:p>
      </dgm:t>
    </dgm:pt>
    <dgm:pt modelId="{5A926096-8589-493A-9C52-AC4863A39027}" type="parTrans" cxnId="{353106D7-78C1-405B-952B-17DAAFB5A3C9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0EE7147F-3758-4A84-BBFE-FCC57ED818A8}" type="sibTrans" cxnId="{353106D7-78C1-405B-952B-17DAAFB5A3C9}">
      <dgm:prSet/>
      <dgm:spPr/>
      <dgm:t>
        <a:bodyPr/>
        <a:lstStyle/>
        <a:p>
          <a:endParaRPr lang="de-CH"/>
        </a:p>
      </dgm:t>
    </dgm:pt>
    <dgm:pt modelId="{DBD2302A-00AE-40E5-9D23-90B288BA8BEA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Einsiedeln, SZ</a:t>
          </a:r>
        </a:p>
      </dgm:t>
    </dgm:pt>
    <dgm:pt modelId="{B90B4196-00FA-4E0D-9AD7-7FCB844A1D2E}" type="parTrans" cxnId="{578C448D-1BF7-47D6-B71F-5D1182D84857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50930C44-8248-4758-98C4-E91299EF4652}" type="sibTrans" cxnId="{578C448D-1BF7-47D6-B71F-5D1182D84857}">
      <dgm:prSet/>
      <dgm:spPr/>
      <dgm:t>
        <a:bodyPr/>
        <a:lstStyle/>
        <a:p>
          <a:endParaRPr lang="de-CH"/>
        </a:p>
      </dgm:t>
    </dgm:pt>
    <dgm:pt modelId="{DF90E86B-5ABF-43B6-A011-1D136225EAD4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27 Mitarbeitende</a:t>
          </a:r>
        </a:p>
        <a:p>
          <a:r>
            <a:rPr lang="de-CH" sz="2100" dirty="0"/>
            <a:t>(an 3 Standorten)</a:t>
          </a:r>
        </a:p>
      </dgm:t>
    </dgm:pt>
    <dgm:pt modelId="{12B23737-D510-4BB5-9BF6-2E96F1659D0A}" type="parTrans" cxnId="{C48B2B85-48E3-4204-A0AD-2DAB48D0AF20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EA85D480-0E5B-4898-B2E3-77743EF14535}" type="sibTrans" cxnId="{C48B2B85-48E3-4204-A0AD-2DAB48D0AF20}">
      <dgm:prSet/>
      <dgm:spPr/>
      <dgm:t>
        <a:bodyPr/>
        <a:lstStyle/>
        <a:p>
          <a:endParaRPr lang="de-CH"/>
        </a:p>
      </dgm:t>
    </dgm:pt>
    <dgm:pt modelId="{36300953-3FA8-4D17-A97B-088267D3F355}" type="pres">
      <dgm:prSet presAssocID="{97F0A59E-094E-4EE1-ABE9-304776F61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5C2D51-0C56-4FBD-A848-CD512DDF6196}" type="pres">
      <dgm:prSet presAssocID="{42C8F246-84B3-47D2-B877-8EE19FCDFD1F}" presName="centerShape" presStyleLbl="node0" presStyleIdx="0" presStyleCnt="1" custScaleX="335476" custScaleY="78523" custLinFactNeighborX="748" custLinFactNeighborY="-852"/>
      <dgm:spPr/>
    </dgm:pt>
    <dgm:pt modelId="{91C72B65-3B9F-4A17-8D3A-906F4ECB7377}" type="pres">
      <dgm:prSet presAssocID="{5A926096-8589-493A-9C52-AC4863A39027}" presName="parTrans" presStyleLbl="bgSibTrans2D1" presStyleIdx="0" presStyleCnt="3"/>
      <dgm:spPr/>
    </dgm:pt>
    <dgm:pt modelId="{8AC70F8E-003F-4234-9280-957E6C032E8E}" type="pres">
      <dgm:prSet presAssocID="{3862DDD1-B945-4FE6-AEDA-9372CC0861EB}" presName="node" presStyleLbl="node1" presStyleIdx="0" presStyleCnt="3" custScaleX="159885" custScaleY="70882" custRadScaleRad="147719" custRadScaleInc="-2757">
        <dgm:presLayoutVars>
          <dgm:bulletEnabled val="1"/>
        </dgm:presLayoutVars>
      </dgm:prSet>
      <dgm:spPr/>
    </dgm:pt>
    <dgm:pt modelId="{D7822443-6D8C-4E07-A7E7-E3B5F70AA54C}" type="pres">
      <dgm:prSet presAssocID="{B90B4196-00FA-4E0D-9AD7-7FCB844A1D2E}" presName="parTrans" presStyleLbl="bgSibTrans2D1" presStyleIdx="1" presStyleCnt="3"/>
      <dgm:spPr/>
    </dgm:pt>
    <dgm:pt modelId="{BBDC6631-1014-44AB-82E3-2150BAC1FB1F}" type="pres">
      <dgm:prSet presAssocID="{DBD2302A-00AE-40E5-9D23-90B288BA8BEA}" presName="node" presStyleLbl="node1" presStyleIdx="1" presStyleCnt="3" custScaleX="107190" custScaleY="60492" custRadScaleRad="91869" custRadScaleInc="759">
        <dgm:presLayoutVars>
          <dgm:bulletEnabled val="1"/>
        </dgm:presLayoutVars>
      </dgm:prSet>
      <dgm:spPr/>
    </dgm:pt>
    <dgm:pt modelId="{AD32F268-8828-4D49-9972-746652AA61CA}" type="pres">
      <dgm:prSet presAssocID="{12B23737-D510-4BB5-9BF6-2E96F1659D0A}" presName="parTrans" presStyleLbl="bgSibTrans2D1" presStyleIdx="2" presStyleCnt="3"/>
      <dgm:spPr/>
    </dgm:pt>
    <dgm:pt modelId="{025DBE34-BD18-4CFE-8AE7-BF86236B0C7C}" type="pres">
      <dgm:prSet presAssocID="{DF90E86B-5ABF-43B6-A011-1D136225EAD4}" presName="node" presStyleLbl="node1" presStyleIdx="2" presStyleCnt="3" custScaleX="149656" custScaleY="79012" custRadScaleRad="178507" custRadScaleInc="13688">
        <dgm:presLayoutVars>
          <dgm:bulletEnabled val="1"/>
        </dgm:presLayoutVars>
      </dgm:prSet>
      <dgm:spPr/>
    </dgm:pt>
  </dgm:ptLst>
  <dgm:cxnLst>
    <dgm:cxn modelId="{CA4AC305-4D0E-4299-AEA4-B2A7FB6B6FEC}" type="presOf" srcId="{DBD2302A-00AE-40E5-9D23-90B288BA8BEA}" destId="{BBDC6631-1014-44AB-82E3-2150BAC1FB1F}" srcOrd="0" destOrd="0" presId="urn:microsoft.com/office/officeart/2005/8/layout/radial4"/>
    <dgm:cxn modelId="{8C38680A-964E-4FC9-B7F8-AE92C0F5EBF6}" type="presOf" srcId="{B90B4196-00FA-4E0D-9AD7-7FCB844A1D2E}" destId="{D7822443-6D8C-4E07-A7E7-E3B5F70AA54C}" srcOrd="0" destOrd="0" presId="urn:microsoft.com/office/officeart/2005/8/layout/radial4"/>
    <dgm:cxn modelId="{4B17F113-3D72-451E-8E10-4266A35DE693}" type="presOf" srcId="{12B23737-D510-4BB5-9BF6-2E96F1659D0A}" destId="{AD32F268-8828-4D49-9972-746652AA61CA}" srcOrd="0" destOrd="0" presId="urn:microsoft.com/office/officeart/2005/8/layout/radial4"/>
    <dgm:cxn modelId="{BACD1136-7414-4248-9E7C-593F008CF291}" type="presOf" srcId="{DF90E86B-5ABF-43B6-A011-1D136225EAD4}" destId="{025DBE34-BD18-4CFE-8AE7-BF86236B0C7C}" srcOrd="0" destOrd="0" presId="urn:microsoft.com/office/officeart/2005/8/layout/radial4"/>
    <dgm:cxn modelId="{7CE5223D-0ABE-4297-8E0B-6D36AC4129D4}" type="presOf" srcId="{97F0A59E-094E-4EE1-ABE9-304776F6168F}" destId="{36300953-3FA8-4D17-A97B-088267D3F355}" srcOrd="0" destOrd="0" presId="urn:microsoft.com/office/officeart/2005/8/layout/radial4"/>
    <dgm:cxn modelId="{C48B2B85-48E3-4204-A0AD-2DAB48D0AF20}" srcId="{42C8F246-84B3-47D2-B877-8EE19FCDFD1F}" destId="{DF90E86B-5ABF-43B6-A011-1D136225EAD4}" srcOrd="2" destOrd="0" parTransId="{12B23737-D510-4BB5-9BF6-2E96F1659D0A}" sibTransId="{EA85D480-0E5B-4898-B2E3-77743EF14535}"/>
    <dgm:cxn modelId="{E63F0E8B-159A-4E9A-9D2D-6CB3BEA61F41}" type="presOf" srcId="{3862DDD1-B945-4FE6-AEDA-9372CC0861EB}" destId="{8AC70F8E-003F-4234-9280-957E6C032E8E}" srcOrd="0" destOrd="0" presId="urn:microsoft.com/office/officeart/2005/8/layout/radial4"/>
    <dgm:cxn modelId="{578C448D-1BF7-47D6-B71F-5D1182D84857}" srcId="{42C8F246-84B3-47D2-B877-8EE19FCDFD1F}" destId="{DBD2302A-00AE-40E5-9D23-90B288BA8BEA}" srcOrd="1" destOrd="0" parTransId="{B90B4196-00FA-4E0D-9AD7-7FCB844A1D2E}" sibTransId="{50930C44-8248-4758-98C4-E91299EF4652}"/>
    <dgm:cxn modelId="{B06C2296-DE6E-4114-9B99-A2C3FD460411}" srcId="{97F0A59E-094E-4EE1-ABE9-304776F6168F}" destId="{42C8F246-84B3-47D2-B877-8EE19FCDFD1F}" srcOrd="0" destOrd="0" parTransId="{7A31FBF1-9432-453D-AB8B-037B4EEE5158}" sibTransId="{F54A335A-D351-4D20-BE73-C2A82C7FE372}"/>
    <dgm:cxn modelId="{627DCED1-6493-4063-981C-4BEDB543D6A1}" type="presOf" srcId="{42C8F246-84B3-47D2-B877-8EE19FCDFD1F}" destId="{635C2D51-0C56-4FBD-A848-CD512DDF6196}" srcOrd="0" destOrd="0" presId="urn:microsoft.com/office/officeart/2005/8/layout/radial4"/>
    <dgm:cxn modelId="{353106D7-78C1-405B-952B-17DAAFB5A3C9}" srcId="{42C8F246-84B3-47D2-B877-8EE19FCDFD1F}" destId="{3862DDD1-B945-4FE6-AEDA-9372CC0861EB}" srcOrd="0" destOrd="0" parTransId="{5A926096-8589-493A-9C52-AC4863A39027}" sibTransId="{0EE7147F-3758-4A84-BBFE-FCC57ED818A8}"/>
    <dgm:cxn modelId="{4AE63EFF-3382-4CA5-8A34-28070D12D143}" type="presOf" srcId="{5A926096-8589-493A-9C52-AC4863A39027}" destId="{91C72B65-3B9F-4A17-8D3A-906F4ECB7377}" srcOrd="0" destOrd="0" presId="urn:microsoft.com/office/officeart/2005/8/layout/radial4"/>
    <dgm:cxn modelId="{326204DD-21D4-48FA-9FD6-B906D29DFA84}" type="presParOf" srcId="{36300953-3FA8-4D17-A97B-088267D3F355}" destId="{635C2D51-0C56-4FBD-A848-CD512DDF6196}" srcOrd="0" destOrd="0" presId="urn:microsoft.com/office/officeart/2005/8/layout/radial4"/>
    <dgm:cxn modelId="{297164FF-AEED-49B3-86A4-EC227E044D7E}" type="presParOf" srcId="{36300953-3FA8-4D17-A97B-088267D3F355}" destId="{91C72B65-3B9F-4A17-8D3A-906F4ECB7377}" srcOrd="1" destOrd="0" presId="urn:microsoft.com/office/officeart/2005/8/layout/radial4"/>
    <dgm:cxn modelId="{5898DF63-C6F6-4AF7-9ACD-5C71BB961844}" type="presParOf" srcId="{36300953-3FA8-4D17-A97B-088267D3F355}" destId="{8AC70F8E-003F-4234-9280-957E6C032E8E}" srcOrd="2" destOrd="0" presId="urn:microsoft.com/office/officeart/2005/8/layout/radial4"/>
    <dgm:cxn modelId="{49A7F924-B8C2-4404-A623-1A7E194355D0}" type="presParOf" srcId="{36300953-3FA8-4D17-A97B-088267D3F355}" destId="{D7822443-6D8C-4E07-A7E7-E3B5F70AA54C}" srcOrd="3" destOrd="0" presId="urn:microsoft.com/office/officeart/2005/8/layout/radial4"/>
    <dgm:cxn modelId="{6B2B899D-17A8-4DD0-BA2E-79C2896DAA97}" type="presParOf" srcId="{36300953-3FA8-4D17-A97B-088267D3F355}" destId="{BBDC6631-1014-44AB-82E3-2150BAC1FB1F}" srcOrd="4" destOrd="0" presId="urn:microsoft.com/office/officeart/2005/8/layout/radial4"/>
    <dgm:cxn modelId="{1B968641-DE1D-4A82-BF38-7B477FAEAE77}" type="presParOf" srcId="{36300953-3FA8-4D17-A97B-088267D3F355}" destId="{AD32F268-8828-4D49-9972-746652AA61CA}" srcOrd="5" destOrd="0" presId="urn:microsoft.com/office/officeart/2005/8/layout/radial4"/>
    <dgm:cxn modelId="{CD2ECA30-9008-445A-95B5-24E592F0AC00}" type="presParOf" srcId="{36300953-3FA8-4D17-A97B-088267D3F355}" destId="{025DBE34-BD18-4CFE-8AE7-BF86236B0C7C}" srcOrd="6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0A59E-094E-4EE1-ABE9-304776F6168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42C8F246-84B3-47D2-B877-8EE19FCDFD1F}">
      <dgm:prSet phldrT="[Text]"/>
      <dgm:spPr>
        <a:solidFill>
          <a:srgbClr val="B2005E"/>
        </a:solidFill>
      </dgm:spPr>
      <dgm:t>
        <a:bodyPr/>
        <a:lstStyle/>
        <a:p>
          <a:r>
            <a:rPr lang="de-DE" dirty="0"/>
            <a:t>ISE AG </a:t>
          </a:r>
        </a:p>
        <a:p>
          <a:r>
            <a:rPr lang="de-DE" dirty="0"/>
            <a:t>Informatik Solutions Einsiedeln</a:t>
          </a:r>
          <a:endParaRPr lang="de-CH" dirty="0"/>
        </a:p>
      </dgm:t>
    </dgm:pt>
    <dgm:pt modelId="{7A31FBF1-9432-453D-AB8B-037B4EEE5158}" type="parTrans" cxnId="{B06C2296-DE6E-4114-9B99-A2C3FD460411}">
      <dgm:prSet/>
      <dgm:spPr/>
      <dgm:t>
        <a:bodyPr/>
        <a:lstStyle/>
        <a:p>
          <a:endParaRPr lang="de-CH"/>
        </a:p>
      </dgm:t>
    </dgm:pt>
    <dgm:pt modelId="{F54A335A-D351-4D20-BE73-C2A82C7FE372}" type="sibTrans" cxnId="{B06C2296-DE6E-4114-9B99-A2C3FD460411}">
      <dgm:prSet/>
      <dgm:spPr/>
      <dgm:t>
        <a:bodyPr/>
        <a:lstStyle/>
        <a:p>
          <a:endParaRPr lang="de-CH"/>
        </a:p>
      </dgm:t>
    </dgm:pt>
    <dgm:pt modelId="{3862DDD1-B945-4FE6-AEDA-9372CC0861EB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IT-Infrastruktur, Cloud &amp; Support</a:t>
          </a:r>
        </a:p>
      </dgm:t>
    </dgm:pt>
    <dgm:pt modelId="{5A926096-8589-493A-9C52-AC4863A39027}" type="parTrans" cxnId="{353106D7-78C1-405B-952B-17DAAFB5A3C9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0EE7147F-3758-4A84-BBFE-FCC57ED818A8}" type="sibTrans" cxnId="{353106D7-78C1-405B-952B-17DAAFB5A3C9}">
      <dgm:prSet/>
      <dgm:spPr/>
      <dgm:t>
        <a:bodyPr/>
        <a:lstStyle/>
        <a:p>
          <a:endParaRPr lang="de-CH"/>
        </a:p>
      </dgm:t>
    </dgm:pt>
    <dgm:pt modelId="{DBD2302A-00AE-40E5-9D23-90B288BA8BEA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Microsoft 365 / SharePoint / Azure</a:t>
          </a:r>
        </a:p>
      </dgm:t>
    </dgm:pt>
    <dgm:pt modelId="{B90B4196-00FA-4E0D-9AD7-7FCB844A1D2E}" type="parTrans" cxnId="{578C448D-1BF7-47D6-B71F-5D1182D84857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50930C44-8248-4758-98C4-E91299EF4652}" type="sibTrans" cxnId="{578C448D-1BF7-47D6-B71F-5D1182D84857}">
      <dgm:prSet/>
      <dgm:spPr/>
      <dgm:t>
        <a:bodyPr/>
        <a:lstStyle/>
        <a:p>
          <a:endParaRPr lang="de-CH"/>
        </a:p>
      </dgm:t>
    </dgm:pt>
    <dgm:pt modelId="{DF90E86B-5ABF-43B6-A011-1D136225EAD4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Individuelle Software- und Portallösungen</a:t>
          </a:r>
        </a:p>
      </dgm:t>
    </dgm:pt>
    <dgm:pt modelId="{12B23737-D510-4BB5-9BF6-2E96F1659D0A}" type="parTrans" cxnId="{C48B2B85-48E3-4204-A0AD-2DAB48D0AF20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EA85D480-0E5B-4898-B2E3-77743EF14535}" type="sibTrans" cxnId="{C48B2B85-48E3-4204-A0AD-2DAB48D0AF20}">
      <dgm:prSet/>
      <dgm:spPr/>
      <dgm:t>
        <a:bodyPr/>
        <a:lstStyle/>
        <a:p>
          <a:endParaRPr lang="de-CH"/>
        </a:p>
      </dgm:t>
    </dgm:pt>
    <dgm:pt modelId="{36300953-3FA8-4D17-A97B-088267D3F355}" type="pres">
      <dgm:prSet presAssocID="{97F0A59E-094E-4EE1-ABE9-304776F61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5C2D51-0C56-4FBD-A848-CD512DDF6196}" type="pres">
      <dgm:prSet presAssocID="{42C8F246-84B3-47D2-B877-8EE19FCDFD1F}" presName="centerShape" presStyleLbl="node0" presStyleIdx="0" presStyleCnt="1" custScaleX="335476" custScaleY="78523" custLinFactNeighborX="3923" custLinFactNeighborY="-852"/>
      <dgm:spPr/>
    </dgm:pt>
    <dgm:pt modelId="{91C72B65-3B9F-4A17-8D3A-906F4ECB7377}" type="pres">
      <dgm:prSet presAssocID="{5A926096-8589-493A-9C52-AC4863A39027}" presName="parTrans" presStyleLbl="bgSibTrans2D1" presStyleIdx="0" presStyleCnt="3"/>
      <dgm:spPr/>
    </dgm:pt>
    <dgm:pt modelId="{8AC70F8E-003F-4234-9280-957E6C032E8E}" type="pres">
      <dgm:prSet presAssocID="{3862DDD1-B945-4FE6-AEDA-9372CC0861EB}" presName="node" presStyleLbl="node1" presStyleIdx="0" presStyleCnt="3" custScaleX="142799" custScaleY="70882" custRadScaleRad="147719" custRadScaleInc="-2757">
        <dgm:presLayoutVars>
          <dgm:bulletEnabled val="1"/>
        </dgm:presLayoutVars>
      </dgm:prSet>
      <dgm:spPr/>
    </dgm:pt>
    <dgm:pt modelId="{D7822443-6D8C-4E07-A7E7-E3B5F70AA54C}" type="pres">
      <dgm:prSet presAssocID="{B90B4196-00FA-4E0D-9AD7-7FCB844A1D2E}" presName="parTrans" presStyleLbl="bgSibTrans2D1" presStyleIdx="1" presStyleCnt="3"/>
      <dgm:spPr/>
    </dgm:pt>
    <dgm:pt modelId="{BBDC6631-1014-44AB-82E3-2150BAC1FB1F}" type="pres">
      <dgm:prSet presAssocID="{DBD2302A-00AE-40E5-9D23-90B288BA8BEA}" presName="node" presStyleLbl="node1" presStyleIdx="1" presStyleCnt="3" custScaleX="145047" custScaleY="60492" custRadScaleRad="91869" custRadScaleInc="759">
        <dgm:presLayoutVars>
          <dgm:bulletEnabled val="1"/>
        </dgm:presLayoutVars>
      </dgm:prSet>
      <dgm:spPr/>
    </dgm:pt>
    <dgm:pt modelId="{AD32F268-8828-4D49-9972-746652AA61CA}" type="pres">
      <dgm:prSet presAssocID="{12B23737-D510-4BB5-9BF6-2E96F1659D0A}" presName="parTrans" presStyleLbl="bgSibTrans2D1" presStyleIdx="2" presStyleCnt="3"/>
      <dgm:spPr/>
    </dgm:pt>
    <dgm:pt modelId="{025DBE34-BD18-4CFE-8AE7-BF86236B0C7C}" type="pres">
      <dgm:prSet presAssocID="{DF90E86B-5ABF-43B6-A011-1D136225EAD4}" presName="node" presStyleLbl="node1" presStyleIdx="2" presStyleCnt="3" custScaleX="167531" custScaleY="79012" custRadScaleRad="178507" custRadScaleInc="13688">
        <dgm:presLayoutVars>
          <dgm:bulletEnabled val="1"/>
        </dgm:presLayoutVars>
      </dgm:prSet>
      <dgm:spPr/>
    </dgm:pt>
  </dgm:ptLst>
  <dgm:cxnLst>
    <dgm:cxn modelId="{CA4AC305-4D0E-4299-AEA4-B2A7FB6B6FEC}" type="presOf" srcId="{DBD2302A-00AE-40E5-9D23-90B288BA8BEA}" destId="{BBDC6631-1014-44AB-82E3-2150BAC1FB1F}" srcOrd="0" destOrd="0" presId="urn:microsoft.com/office/officeart/2005/8/layout/radial4"/>
    <dgm:cxn modelId="{8C38680A-964E-4FC9-B7F8-AE92C0F5EBF6}" type="presOf" srcId="{B90B4196-00FA-4E0D-9AD7-7FCB844A1D2E}" destId="{D7822443-6D8C-4E07-A7E7-E3B5F70AA54C}" srcOrd="0" destOrd="0" presId="urn:microsoft.com/office/officeart/2005/8/layout/radial4"/>
    <dgm:cxn modelId="{4B17F113-3D72-451E-8E10-4266A35DE693}" type="presOf" srcId="{12B23737-D510-4BB5-9BF6-2E96F1659D0A}" destId="{AD32F268-8828-4D49-9972-746652AA61CA}" srcOrd="0" destOrd="0" presId="urn:microsoft.com/office/officeart/2005/8/layout/radial4"/>
    <dgm:cxn modelId="{BACD1136-7414-4248-9E7C-593F008CF291}" type="presOf" srcId="{DF90E86B-5ABF-43B6-A011-1D136225EAD4}" destId="{025DBE34-BD18-4CFE-8AE7-BF86236B0C7C}" srcOrd="0" destOrd="0" presId="urn:microsoft.com/office/officeart/2005/8/layout/radial4"/>
    <dgm:cxn modelId="{7CE5223D-0ABE-4297-8E0B-6D36AC4129D4}" type="presOf" srcId="{97F0A59E-094E-4EE1-ABE9-304776F6168F}" destId="{36300953-3FA8-4D17-A97B-088267D3F355}" srcOrd="0" destOrd="0" presId="urn:microsoft.com/office/officeart/2005/8/layout/radial4"/>
    <dgm:cxn modelId="{C48B2B85-48E3-4204-A0AD-2DAB48D0AF20}" srcId="{42C8F246-84B3-47D2-B877-8EE19FCDFD1F}" destId="{DF90E86B-5ABF-43B6-A011-1D136225EAD4}" srcOrd="2" destOrd="0" parTransId="{12B23737-D510-4BB5-9BF6-2E96F1659D0A}" sibTransId="{EA85D480-0E5B-4898-B2E3-77743EF14535}"/>
    <dgm:cxn modelId="{E63F0E8B-159A-4E9A-9D2D-6CB3BEA61F41}" type="presOf" srcId="{3862DDD1-B945-4FE6-AEDA-9372CC0861EB}" destId="{8AC70F8E-003F-4234-9280-957E6C032E8E}" srcOrd="0" destOrd="0" presId="urn:microsoft.com/office/officeart/2005/8/layout/radial4"/>
    <dgm:cxn modelId="{578C448D-1BF7-47D6-B71F-5D1182D84857}" srcId="{42C8F246-84B3-47D2-B877-8EE19FCDFD1F}" destId="{DBD2302A-00AE-40E5-9D23-90B288BA8BEA}" srcOrd="1" destOrd="0" parTransId="{B90B4196-00FA-4E0D-9AD7-7FCB844A1D2E}" sibTransId="{50930C44-8248-4758-98C4-E91299EF4652}"/>
    <dgm:cxn modelId="{B06C2296-DE6E-4114-9B99-A2C3FD460411}" srcId="{97F0A59E-094E-4EE1-ABE9-304776F6168F}" destId="{42C8F246-84B3-47D2-B877-8EE19FCDFD1F}" srcOrd="0" destOrd="0" parTransId="{7A31FBF1-9432-453D-AB8B-037B4EEE5158}" sibTransId="{F54A335A-D351-4D20-BE73-C2A82C7FE372}"/>
    <dgm:cxn modelId="{627DCED1-6493-4063-981C-4BEDB543D6A1}" type="presOf" srcId="{42C8F246-84B3-47D2-B877-8EE19FCDFD1F}" destId="{635C2D51-0C56-4FBD-A848-CD512DDF6196}" srcOrd="0" destOrd="0" presId="urn:microsoft.com/office/officeart/2005/8/layout/radial4"/>
    <dgm:cxn modelId="{353106D7-78C1-405B-952B-17DAAFB5A3C9}" srcId="{42C8F246-84B3-47D2-B877-8EE19FCDFD1F}" destId="{3862DDD1-B945-4FE6-AEDA-9372CC0861EB}" srcOrd="0" destOrd="0" parTransId="{5A926096-8589-493A-9C52-AC4863A39027}" sibTransId="{0EE7147F-3758-4A84-BBFE-FCC57ED818A8}"/>
    <dgm:cxn modelId="{4AE63EFF-3382-4CA5-8A34-28070D12D143}" type="presOf" srcId="{5A926096-8589-493A-9C52-AC4863A39027}" destId="{91C72B65-3B9F-4A17-8D3A-906F4ECB7377}" srcOrd="0" destOrd="0" presId="urn:microsoft.com/office/officeart/2005/8/layout/radial4"/>
    <dgm:cxn modelId="{326204DD-21D4-48FA-9FD6-B906D29DFA84}" type="presParOf" srcId="{36300953-3FA8-4D17-A97B-088267D3F355}" destId="{635C2D51-0C56-4FBD-A848-CD512DDF6196}" srcOrd="0" destOrd="0" presId="urn:microsoft.com/office/officeart/2005/8/layout/radial4"/>
    <dgm:cxn modelId="{297164FF-AEED-49B3-86A4-EC227E044D7E}" type="presParOf" srcId="{36300953-3FA8-4D17-A97B-088267D3F355}" destId="{91C72B65-3B9F-4A17-8D3A-906F4ECB7377}" srcOrd="1" destOrd="0" presId="urn:microsoft.com/office/officeart/2005/8/layout/radial4"/>
    <dgm:cxn modelId="{5898DF63-C6F6-4AF7-9ACD-5C71BB961844}" type="presParOf" srcId="{36300953-3FA8-4D17-A97B-088267D3F355}" destId="{8AC70F8E-003F-4234-9280-957E6C032E8E}" srcOrd="2" destOrd="0" presId="urn:microsoft.com/office/officeart/2005/8/layout/radial4"/>
    <dgm:cxn modelId="{49A7F924-B8C2-4404-A623-1A7E194355D0}" type="presParOf" srcId="{36300953-3FA8-4D17-A97B-088267D3F355}" destId="{D7822443-6D8C-4E07-A7E7-E3B5F70AA54C}" srcOrd="3" destOrd="0" presId="urn:microsoft.com/office/officeart/2005/8/layout/radial4"/>
    <dgm:cxn modelId="{6B2B899D-17A8-4DD0-BA2E-79C2896DAA97}" type="presParOf" srcId="{36300953-3FA8-4D17-A97B-088267D3F355}" destId="{BBDC6631-1014-44AB-82E3-2150BAC1FB1F}" srcOrd="4" destOrd="0" presId="urn:microsoft.com/office/officeart/2005/8/layout/radial4"/>
    <dgm:cxn modelId="{1B968641-DE1D-4A82-BF38-7B477FAEAE77}" type="presParOf" srcId="{36300953-3FA8-4D17-A97B-088267D3F355}" destId="{AD32F268-8828-4D49-9972-746652AA61CA}" srcOrd="5" destOrd="0" presId="urn:microsoft.com/office/officeart/2005/8/layout/radial4"/>
    <dgm:cxn modelId="{CD2ECA30-9008-445A-95B5-24E592F0AC00}" type="presParOf" srcId="{36300953-3FA8-4D17-A97B-088267D3F355}" destId="{025DBE34-BD18-4CFE-8AE7-BF86236B0C7C}" srcOrd="6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F0A59E-094E-4EE1-ABE9-304776F6168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42C8F246-84B3-47D2-B877-8EE19FCDFD1F}">
      <dgm:prSet phldrT="[Text]"/>
      <dgm:spPr>
        <a:solidFill>
          <a:srgbClr val="B2005E"/>
        </a:solidFill>
      </dgm:spPr>
      <dgm:t>
        <a:bodyPr/>
        <a:lstStyle/>
        <a:p>
          <a:r>
            <a:rPr lang="de-DE" dirty="0"/>
            <a:t>ISE AG </a:t>
          </a:r>
        </a:p>
        <a:p>
          <a:r>
            <a:rPr lang="de-DE" dirty="0"/>
            <a:t>Informatik Solutions Einsiedeln</a:t>
          </a:r>
          <a:endParaRPr lang="de-CH" dirty="0"/>
        </a:p>
      </dgm:t>
    </dgm:pt>
    <dgm:pt modelId="{7A31FBF1-9432-453D-AB8B-037B4EEE5158}" type="parTrans" cxnId="{B06C2296-DE6E-4114-9B99-A2C3FD460411}">
      <dgm:prSet/>
      <dgm:spPr/>
      <dgm:t>
        <a:bodyPr/>
        <a:lstStyle/>
        <a:p>
          <a:endParaRPr lang="de-CH"/>
        </a:p>
      </dgm:t>
    </dgm:pt>
    <dgm:pt modelId="{F54A335A-D351-4D20-BE73-C2A82C7FE372}" type="sibTrans" cxnId="{B06C2296-DE6E-4114-9B99-A2C3FD460411}">
      <dgm:prSet/>
      <dgm:spPr/>
      <dgm:t>
        <a:bodyPr/>
        <a:lstStyle/>
        <a:p>
          <a:endParaRPr lang="de-CH"/>
        </a:p>
      </dgm:t>
    </dgm:pt>
    <dgm:pt modelId="{3862DDD1-B945-4FE6-AEDA-9372CC0861EB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Bildung</a:t>
          </a:r>
          <a:r>
            <a:rPr lang="de-CH" sz="2100" baseline="0" dirty="0"/>
            <a:t> &amp; Schul-IT</a:t>
          </a:r>
          <a:endParaRPr lang="de-CH" sz="2100" dirty="0"/>
        </a:p>
      </dgm:t>
    </dgm:pt>
    <dgm:pt modelId="{5A926096-8589-493A-9C52-AC4863A39027}" type="parTrans" cxnId="{353106D7-78C1-405B-952B-17DAAFB5A3C9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0EE7147F-3758-4A84-BBFE-FCC57ED818A8}" type="sibTrans" cxnId="{353106D7-78C1-405B-952B-17DAAFB5A3C9}">
      <dgm:prSet/>
      <dgm:spPr/>
      <dgm:t>
        <a:bodyPr/>
        <a:lstStyle/>
        <a:p>
          <a:endParaRPr lang="de-CH"/>
        </a:p>
      </dgm:t>
    </dgm:pt>
    <dgm:pt modelId="{DBD2302A-00AE-40E5-9D23-90B288BA8BEA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Microsoft Education Partner</a:t>
          </a:r>
        </a:p>
      </dgm:t>
    </dgm:pt>
    <dgm:pt modelId="{B90B4196-00FA-4E0D-9AD7-7FCB844A1D2E}" type="parTrans" cxnId="{578C448D-1BF7-47D6-B71F-5D1182D84857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50930C44-8248-4758-98C4-E91299EF4652}" type="sibTrans" cxnId="{578C448D-1BF7-47D6-B71F-5D1182D84857}">
      <dgm:prSet/>
      <dgm:spPr/>
      <dgm:t>
        <a:bodyPr/>
        <a:lstStyle/>
        <a:p>
          <a:endParaRPr lang="de-CH"/>
        </a:p>
      </dgm:t>
    </dgm:pt>
    <dgm:pt modelId="{DF90E86B-5ABF-43B6-A011-1D136225EAD4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Massgeschneiderte &amp; sichere Lösungen</a:t>
          </a:r>
        </a:p>
      </dgm:t>
    </dgm:pt>
    <dgm:pt modelId="{12B23737-D510-4BB5-9BF6-2E96F1659D0A}" type="parTrans" cxnId="{C48B2B85-48E3-4204-A0AD-2DAB48D0AF20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EA85D480-0E5B-4898-B2E3-77743EF14535}" type="sibTrans" cxnId="{C48B2B85-48E3-4204-A0AD-2DAB48D0AF20}">
      <dgm:prSet/>
      <dgm:spPr/>
      <dgm:t>
        <a:bodyPr/>
        <a:lstStyle/>
        <a:p>
          <a:endParaRPr lang="de-CH"/>
        </a:p>
      </dgm:t>
    </dgm:pt>
    <dgm:pt modelId="{36300953-3FA8-4D17-A97B-088267D3F355}" type="pres">
      <dgm:prSet presAssocID="{97F0A59E-094E-4EE1-ABE9-304776F61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5C2D51-0C56-4FBD-A848-CD512DDF6196}" type="pres">
      <dgm:prSet presAssocID="{42C8F246-84B3-47D2-B877-8EE19FCDFD1F}" presName="centerShape" presStyleLbl="node0" presStyleIdx="0" presStyleCnt="1" custScaleX="335476" custScaleY="78523" custLinFactNeighborX="3923" custLinFactNeighborY="-852"/>
      <dgm:spPr/>
    </dgm:pt>
    <dgm:pt modelId="{91C72B65-3B9F-4A17-8D3A-906F4ECB7377}" type="pres">
      <dgm:prSet presAssocID="{5A926096-8589-493A-9C52-AC4863A39027}" presName="parTrans" presStyleLbl="bgSibTrans2D1" presStyleIdx="0" presStyleCnt="3"/>
      <dgm:spPr/>
    </dgm:pt>
    <dgm:pt modelId="{8AC70F8E-003F-4234-9280-957E6C032E8E}" type="pres">
      <dgm:prSet presAssocID="{3862DDD1-B945-4FE6-AEDA-9372CC0861EB}" presName="node" presStyleLbl="node1" presStyleIdx="0" presStyleCnt="3" custScaleX="142799" custScaleY="70882" custRadScaleRad="159023" custRadScaleInc="-9273">
        <dgm:presLayoutVars>
          <dgm:bulletEnabled val="1"/>
        </dgm:presLayoutVars>
      </dgm:prSet>
      <dgm:spPr/>
    </dgm:pt>
    <dgm:pt modelId="{D7822443-6D8C-4E07-A7E7-E3B5F70AA54C}" type="pres">
      <dgm:prSet presAssocID="{B90B4196-00FA-4E0D-9AD7-7FCB844A1D2E}" presName="parTrans" presStyleLbl="bgSibTrans2D1" presStyleIdx="1" presStyleCnt="3"/>
      <dgm:spPr/>
    </dgm:pt>
    <dgm:pt modelId="{BBDC6631-1014-44AB-82E3-2150BAC1FB1F}" type="pres">
      <dgm:prSet presAssocID="{DBD2302A-00AE-40E5-9D23-90B288BA8BEA}" presName="node" presStyleLbl="node1" presStyleIdx="1" presStyleCnt="3" custScaleX="207420" custScaleY="60492" custRadScaleRad="92539" custRadScaleInc="10207">
        <dgm:presLayoutVars>
          <dgm:bulletEnabled val="1"/>
        </dgm:presLayoutVars>
      </dgm:prSet>
      <dgm:spPr/>
    </dgm:pt>
    <dgm:pt modelId="{AD32F268-8828-4D49-9972-746652AA61CA}" type="pres">
      <dgm:prSet presAssocID="{12B23737-D510-4BB5-9BF6-2E96F1659D0A}" presName="parTrans" presStyleLbl="bgSibTrans2D1" presStyleIdx="2" presStyleCnt="3"/>
      <dgm:spPr/>
    </dgm:pt>
    <dgm:pt modelId="{025DBE34-BD18-4CFE-8AE7-BF86236B0C7C}" type="pres">
      <dgm:prSet presAssocID="{DF90E86B-5ABF-43B6-A011-1D136225EAD4}" presName="node" presStyleLbl="node1" presStyleIdx="2" presStyleCnt="3" custScaleX="167531" custScaleY="79012" custRadScaleRad="181945" custRadScaleInc="18148">
        <dgm:presLayoutVars>
          <dgm:bulletEnabled val="1"/>
        </dgm:presLayoutVars>
      </dgm:prSet>
      <dgm:spPr/>
    </dgm:pt>
  </dgm:ptLst>
  <dgm:cxnLst>
    <dgm:cxn modelId="{CA4AC305-4D0E-4299-AEA4-B2A7FB6B6FEC}" type="presOf" srcId="{DBD2302A-00AE-40E5-9D23-90B288BA8BEA}" destId="{BBDC6631-1014-44AB-82E3-2150BAC1FB1F}" srcOrd="0" destOrd="0" presId="urn:microsoft.com/office/officeart/2005/8/layout/radial4"/>
    <dgm:cxn modelId="{8C38680A-964E-4FC9-B7F8-AE92C0F5EBF6}" type="presOf" srcId="{B90B4196-00FA-4E0D-9AD7-7FCB844A1D2E}" destId="{D7822443-6D8C-4E07-A7E7-E3B5F70AA54C}" srcOrd="0" destOrd="0" presId="urn:microsoft.com/office/officeart/2005/8/layout/radial4"/>
    <dgm:cxn modelId="{4B17F113-3D72-451E-8E10-4266A35DE693}" type="presOf" srcId="{12B23737-D510-4BB5-9BF6-2E96F1659D0A}" destId="{AD32F268-8828-4D49-9972-746652AA61CA}" srcOrd="0" destOrd="0" presId="urn:microsoft.com/office/officeart/2005/8/layout/radial4"/>
    <dgm:cxn modelId="{BACD1136-7414-4248-9E7C-593F008CF291}" type="presOf" srcId="{DF90E86B-5ABF-43B6-A011-1D136225EAD4}" destId="{025DBE34-BD18-4CFE-8AE7-BF86236B0C7C}" srcOrd="0" destOrd="0" presId="urn:microsoft.com/office/officeart/2005/8/layout/radial4"/>
    <dgm:cxn modelId="{7CE5223D-0ABE-4297-8E0B-6D36AC4129D4}" type="presOf" srcId="{97F0A59E-094E-4EE1-ABE9-304776F6168F}" destId="{36300953-3FA8-4D17-A97B-088267D3F355}" srcOrd="0" destOrd="0" presId="urn:microsoft.com/office/officeart/2005/8/layout/radial4"/>
    <dgm:cxn modelId="{C48B2B85-48E3-4204-A0AD-2DAB48D0AF20}" srcId="{42C8F246-84B3-47D2-B877-8EE19FCDFD1F}" destId="{DF90E86B-5ABF-43B6-A011-1D136225EAD4}" srcOrd="2" destOrd="0" parTransId="{12B23737-D510-4BB5-9BF6-2E96F1659D0A}" sibTransId="{EA85D480-0E5B-4898-B2E3-77743EF14535}"/>
    <dgm:cxn modelId="{E63F0E8B-159A-4E9A-9D2D-6CB3BEA61F41}" type="presOf" srcId="{3862DDD1-B945-4FE6-AEDA-9372CC0861EB}" destId="{8AC70F8E-003F-4234-9280-957E6C032E8E}" srcOrd="0" destOrd="0" presId="urn:microsoft.com/office/officeart/2005/8/layout/radial4"/>
    <dgm:cxn modelId="{578C448D-1BF7-47D6-B71F-5D1182D84857}" srcId="{42C8F246-84B3-47D2-B877-8EE19FCDFD1F}" destId="{DBD2302A-00AE-40E5-9D23-90B288BA8BEA}" srcOrd="1" destOrd="0" parTransId="{B90B4196-00FA-4E0D-9AD7-7FCB844A1D2E}" sibTransId="{50930C44-8248-4758-98C4-E91299EF4652}"/>
    <dgm:cxn modelId="{B06C2296-DE6E-4114-9B99-A2C3FD460411}" srcId="{97F0A59E-094E-4EE1-ABE9-304776F6168F}" destId="{42C8F246-84B3-47D2-B877-8EE19FCDFD1F}" srcOrd="0" destOrd="0" parTransId="{7A31FBF1-9432-453D-AB8B-037B4EEE5158}" sibTransId="{F54A335A-D351-4D20-BE73-C2A82C7FE372}"/>
    <dgm:cxn modelId="{627DCED1-6493-4063-981C-4BEDB543D6A1}" type="presOf" srcId="{42C8F246-84B3-47D2-B877-8EE19FCDFD1F}" destId="{635C2D51-0C56-4FBD-A848-CD512DDF6196}" srcOrd="0" destOrd="0" presId="urn:microsoft.com/office/officeart/2005/8/layout/radial4"/>
    <dgm:cxn modelId="{353106D7-78C1-405B-952B-17DAAFB5A3C9}" srcId="{42C8F246-84B3-47D2-B877-8EE19FCDFD1F}" destId="{3862DDD1-B945-4FE6-AEDA-9372CC0861EB}" srcOrd="0" destOrd="0" parTransId="{5A926096-8589-493A-9C52-AC4863A39027}" sibTransId="{0EE7147F-3758-4A84-BBFE-FCC57ED818A8}"/>
    <dgm:cxn modelId="{4AE63EFF-3382-4CA5-8A34-28070D12D143}" type="presOf" srcId="{5A926096-8589-493A-9C52-AC4863A39027}" destId="{91C72B65-3B9F-4A17-8D3A-906F4ECB7377}" srcOrd="0" destOrd="0" presId="urn:microsoft.com/office/officeart/2005/8/layout/radial4"/>
    <dgm:cxn modelId="{326204DD-21D4-48FA-9FD6-B906D29DFA84}" type="presParOf" srcId="{36300953-3FA8-4D17-A97B-088267D3F355}" destId="{635C2D51-0C56-4FBD-A848-CD512DDF6196}" srcOrd="0" destOrd="0" presId="urn:microsoft.com/office/officeart/2005/8/layout/radial4"/>
    <dgm:cxn modelId="{297164FF-AEED-49B3-86A4-EC227E044D7E}" type="presParOf" srcId="{36300953-3FA8-4D17-A97B-088267D3F355}" destId="{91C72B65-3B9F-4A17-8D3A-906F4ECB7377}" srcOrd="1" destOrd="0" presId="urn:microsoft.com/office/officeart/2005/8/layout/radial4"/>
    <dgm:cxn modelId="{5898DF63-C6F6-4AF7-9ACD-5C71BB961844}" type="presParOf" srcId="{36300953-3FA8-4D17-A97B-088267D3F355}" destId="{8AC70F8E-003F-4234-9280-957E6C032E8E}" srcOrd="2" destOrd="0" presId="urn:microsoft.com/office/officeart/2005/8/layout/radial4"/>
    <dgm:cxn modelId="{49A7F924-B8C2-4404-A623-1A7E194355D0}" type="presParOf" srcId="{36300953-3FA8-4D17-A97B-088267D3F355}" destId="{D7822443-6D8C-4E07-A7E7-E3B5F70AA54C}" srcOrd="3" destOrd="0" presId="urn:microsoft.com/office/officeart/2005/8/layout/radial4"/>
    <dgm:cxn modelId="{6B2B899D-17A8-4DD0-BA2E-79C2896DAA97}" type="presParOf" srcId="{36300953-3FA8-4D17-A97B-088267D3F355}" destId="{BBDC6631-1014-44AB-82E3-2150BAC1FB1F}" srcOrd="4" destOrd="0" presId="urn:microsoft.com/office/officeart/2005/8/layout/radial4"/>
    <dgm:cxn modelId="{1B968641-DE1D-4A82-BF38-7B477FAEAE77}" type="presParOf" srcId="{36300953-3FA8-4D17-A97B-088267D3F355}" destId="{AD32F268-8828-4D49-9972-746652AA61CA}" srcOrd="5" destOrd="0" presId="urn:microsoft.com/office/officeart/2005/8/layout/radial4"/>
    <dgm:cxn modelId="{CD2ECA30-9008-445A-95B5-24E592F0AC00}" type="presParOf" srcId="{36300953-3FA8-4D17-A97B-088267D3F355}" destId="{025DBE34-BD18-4CFE-8AE7-BF86236B0C7C}" srcOrd="6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2D51-0C56-4FBD-A848-CD512DDF6196}">
      <dsp:nvSpPr>
        <dsp:cNvPr id="0" name=""/>
        <dsp:cNvSpPr/>
      </dsp:nvSpPr>
      <dsp:spPr>
        <a:xfrm>
          <a:off x="2534061" y="2262225"/>
          <a:ext cx="6048692" cy="1415783"/>
        </a:xfrm>
        <a:prstGeom prst="ellipse">
          <a:avLst/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ISE AG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Informatik Solutions Einsiedeln</a:t>
          </a:r>
          <a:endParaRPr lang="de-CH" sz="2600" kern="1200" dirty="0"/>
        </a:p>
      </dsp:txBody>
      <dsp:txXfrm>
        <a:off x="3419871" y="2469562"/>
        <a:ext cx="4277072" cy="1001109"/>
      </dsp:txXfrm>
    </dsp:sp>
    <dsp:sp modelId="{91C72B65-3B9F-4A17-8D3A-906F4ECB7377}">
      <dsp:nvSpPr>
        <dsp:cNvPr id="0" name=""/>
        <dsp:cNvSpPr/>
      </dsp:nvSpPr>
      <dsp:spPr>
        <a:xfrm rot="12748598">
          <a:off x="2440168" y="1408399"/>
          <a:ext cx="2136578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70F8E-003F-4234-9280-957E6C032E8E}">
      <dsp:nvSpPr>
        <dsp:cNvPr id="0" name=""/>
        <dsp:cNvSpPr/>
      </dsp:nvSpPr>
      <dsp:spPr>
        <a:xfrm>
          <a:off x="1237928" y="606060"/>
          <a:ext cx="2738617" cy="971291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Schweizer IT-Dienstleister seit 1988</a:t>
          </a:r>
        </a:p>
      </dsp:txBody>
      <dsp:txXfrm>
        <a:off x="1266376" y="634508"/>
        <a:ext cx="2681721" cy="914395"/>
      </dsp:txXfrm>
    </dsp:sp>
    <dsp:sp modelId="{D7822443-6D8C-4E07-A7E7-E3B5F70AA54C}">
      <dsp:nvSpPr>
        <dsp:cNvPr id="0" name=""/>
        <dsp:cNvSpPr/>
      </dsp:nvSpPr>
      <dsp:spPr>
        <a:xfrm rot="16170801">
          <a:off x="4873839" y="1254898"/>
          <a:ext cx="1344363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6631-1014-44AB-82E3-2150BAC1FB1F}">
      <dsp:nvSpPr>
        <dsp:cNvPr id="0" name=""/>
        <dsp:cNvSpPr/>
      </dsp:nvSpPr>
      <dsp:spPr>
        <a:xfrm>
          <a:off x="4622301" y="425211"/>
          <a:ext cx="1836022" cy="828917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Einsiedeln, SZ</a:t>
          </a:r>
        </a:p>
      </dsp:txBody>
      <dsp:txXfrm>
        <a:off x="4646579" y="449489"/>
        <a:ext cx="1787466" cy="780361"/>
      </dsp:txXfrm>
    </dsp:sp>
    <dsp:sp modelId="{AD32F268-8828-4D49-9972-746652AA61CA}">
      <dsp:nvSpPr>
        <dsp:cNvPr id="0" name=""/>
        <dsp:cNvSpPr/>
      </dsp:nvSpPr>
      <dsp:spPr>
        <a:xfrm rot="20009273">
          <a:off x="6841790" y="1428877"/>
          <a:ext cx="2582359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DBE34-BD18-4CFE-8AE7-BF86236B0C7C}">
      <dsp:nvSpPr>
        <dsp:cNvPr id="0" name=""/>
        <dsp:cNvSpPr/>
      </dsp:nvSpPr>
      <dsp:spPr>
        <a:xfrm>
          <a:off x="8006665" y="568093"/>
          <a:ext cx="2563408" cy="1082696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27 Mitarbeitende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(an 3 Standorten)</a:t>
          </a:r>
        </a:p>
      </dsp:txBody>
      <dsp:txXfrm>
        <a:off x="8038376" y="599804"/>
        <a:ext cx="2499986" cy="1019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2D51-0C56-4FBD-A848-CD512DDF6196}">
      <dsp:nvSpPr>
        <dsp:cNvPr id="0" name=""/>
        <dsp:cNvSpPr/>
      </dsp:nvSpPr>
      <dsp:spPr>
        <a:xfrm>
          <a:off x="2534397" y="2262225"/>
          <a:ext cx="6048692" cy="1415783"/>
        </a:xfrm>
        <a:prstGeom prst="ellipse">
          <a:avLst/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ISE AG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Informatik Solutions Einsiedeln</a:t>
          </a:r>
          <a:endParaRPr lang="de-CH" sz="2600" kern="1200" dirty="0"/>
        </a:p>
      </dsp:txBody>
      <dsp:txXfrm>
        <a:off x="3420207" y="2469562"/>
        <a:ext cx="4277072" cy="1001109"/>
      </dsp:txXfrm>
    </dsp:sp>
    <dsp:sp modelId="{91C72B65-3B9F-4A17-8D3A-906F4ECB7377}">
      <dsp:nvSpPr>
        <dsp:cNvPr id="0" name=""/>
        <dsp:cNvSpPr/>
      </dsp:nvSpPr>
      <dsp:spPr>
        <a:xfrm rot="12672201">
          <a:off x="2296812" y="1410331"/>
          <a:ext cx="2221890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70F8E-003F-4234-9280-957E6C032E8E}">
      <dsp:nvSpPr>
        <dsp:cNvPr id="0" name=""/>
        <dsp:cNvSpPr/>
      </dsp:nvSpPr>
      <dsp:spPr>
        <a:xfrm>
          <a:off x="1234550" y="606060"/>
          <a:ext cx="2445956" cy="971291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IT-Infrastruktur, Cloud &amp; Support</a:t>
          </a:r>
        </a:p>
      </dsp:txBody>
      <dsp:txXfrm>
        <a:off x="1262998" y="634508"/>
        <a:ext cx="2389060" cy="914395"/>
      </dsp:txXfrm>
    </dsp:sp>
    <dsp:sp modelId="{D7822443-6D8C-4E07-A7E7-E3B5F70AA54C}">
      <dsp:nvSpPr>
        <dsp:cNvPr id="0" name=""/>
        <dsp:cNvSpPr/>
      </dsp:nvSpPr>
      <dsp:spPr>
        <a:xfrm rot="15929246">
          <a:off x="4769352" y="1254954"/>
          <a:ext cx="1348608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6631-1014-44AB-82E3-2150BAC1FB1F}">
      <dsp:nvSpPr>
        <dsp:cNvPr id="0" name=""/>
        <dsp:cNvSpPr/>
      </dsp:nvSpPr>
      <dsp:spPr>
        <a:xfrm>
          <a:off x="4148372" y="425211"/>
          <a:ext cx="2484462" cy="828917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Microsoft 365 / SharePoint / Azure</a:t>
          </a:r>
        </a:p>
      </dsp:txBody>
      <dsp:txXfrm>
        <a:off x="4172650" y="449489"/>
        <a:ext cx="2435906" cy="780361"/>
      </dsp:txXfrm>
    </dsp:sp>
    <dsp:sp modelId="{AD32F268-8828-4D49-9972-746652AA61CA}">
      <dsp:nvSpPr>
        <dsp:cNvPr id="0" name=""/>
        <dsp:cNvSpPr/>
      </dsp:nvSpPr>
      <dsp:spPr>
        <a:xfrm rot="19952200">
          <a:off x="6788886" y="1426700"/>
          <a:ext cx="2490082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DBE34-BD18-4CFE-8AE7-BF86236B0C7C}">
      <dsp:nvSpPr>
        <dsp:cNvPr id="0" name=""/>
        <dsp:cNvSpPr/>
      </dsp:nvSpPr>
      <dsp:spPr>
        <a:xfrm>
          <a:off x="7703868" y="568093"/>
          <a:ext cx="2869583" cy="1082696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Individuelle Software- und Portallösungen</a:t>
          </a:r>
        </a:p>
      </dsp:txBody>
      <dsp:txXfrm>
        <a:off x="7735579" y="599804"/>
        <a:ext cx="2806161" cy="1019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2D51-0C56-4FBD-A848-CD512DDF6196}">
      <dsp:nvSpPr>
        <dsp:cNvPr id="0" name=""/>
        <dsp:cNvSpPr/>
      </dsp:nvSpPr>
      <dsp:spPr>
        <a:xfrm>
          <a:off x="2534397" y="2262225"/>
          <a:ext cx="6048692" cy="1415783"/>
        </a:xfrm>
        <a:prstGeom prst="ellipse">
          <a:avLst/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ISE AG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Informatik Solutions Einsiedeln</a:t>
          </a:r>
          <a:endParaRPr lang="de-CH" sz="2600" kern="1200" dirty="0"/>
        </a:p>
      </dsp:txBody>
      <dsp:txXfrm>
        <a:off x="3420207" y="2469562"/>
        <a:ext cx="4277072" cy="1001109"/>
      </dsp:txXfrm>
    </dsp:sp>
    <dsp:sp modelId="{91C72B65-3B9F-4A17-8D3A-906F4ECB7377}">
      <dsp:nvSpPr>
        <dsp:cNvPr id="0" name=""/>
        <dsp:cNvSpPr/>
      </dsp:nvSpPr>
      <dsp:spPr>
        <a:xfrm rot="12454966">
          <a:off x="1966288" y="1455066"/>
          <a:ext cx="2368257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70F8E-003F-4234-9280-957E6C032E8E}">
      <dsp:nvSpPr>
        <dsp:cNvPr id="0" name=""/>
        <dsp:cNvSpPr/>
      </dsp:nvSpPr>
      <dsp:spPr>
        <a:xfrm>
          <a:off x="877894" y="678064"/>
          <a:ext cx="2445956" cy="971291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Bildung</a:t>
          </a:r>
          <a:r>
            <a:rPr lang="de-CH" sz="2100" kern="1200" baseline="0" dirty="0"/>
            <a:t> &amp; Schul-IT</a:t>
          </a:r>
          <a:endParaRPr lang="de-CH" sz="2100" kern="1200" dirty="0"/>
        </a:p>
      </dsp:txBody>
      <dsp:txXfrm>
        <a:off x="906342" y="706512"/>
        <a:ext cx="2389060" cy="914395"/>
      </dsp:txXfrm>
    </dsp:sp>
    <dsp:sp modelId="{D7822443-6D8C-4E07-A7E7-E3B5F70AA54C}">
      <dsp:nvSpPr>
        <dsp:cNvPr id="0" name=""/>
        <dsp:cNvSpPr/>
      </dsp:nvSpPr>
      <dsp:spPr>
        <a:xfrm rot="16277128">
          <a:off x="4917559" y="1253097"/>
          <a:ext cx="1347895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6631-1014-44AB-82E3-2150BAC1FB1F}">
      <dsp:nvSpPr>
        <dsp:cNvPr id="0" name=""/>
        <dsp:cNvSpPr/>
      </dsp:nvSpPr>
      <dsp:spPr>
        <a:xfrm>
          <a:off x="3830212" y="421790"/>
          <a:ext cx="3552828" cy="828917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Microsoft Education Partner</a:t>
          </a:r>
        </a:p>
      </dsp:txBody>
      <dsp:txXfrm>
        <a:off x="3854490" y="446068"/>
        <a:ext cx="3504272" cy="780361"/>
      </dsp:txXfrm>
    </dsp:sp>
    <dsp:sp modelId="{AD32F268-8828-4D49-9972-746652AA61CA}">
      <dsp:nvSpPr>
        <dsp:cNvPr id="0" name=""/>
        <dsp:cNvSpPr/>
      </dsp:nvSpPr>
      <dsp:spPr>
        <a:xfrm rot="20120749">
          <a:off x="6950701" y="1510030"/>
          <a:ext cx="2458823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DBE34-BD18-4CFE-8AE7-BF86236B0C7C}">
      <dsp:nvSpPr>
        <dsp:cNvPr id="0" name=""/>
        <dsp:cNvSpPr/>
      </dsp:nvSpPr>
      <dsp:spPr>
        <a:xfrm>
          <a:off x="7862663" y="712775"/>
          <a:ext cx="2869583" cy="1082696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Massgeschneiderte &amp; sichere Lösungen</a:t>
          </a:r>
        </a:p>
      </dsp:txBody>
      <dsp:txXfrm>
        <a:off x="7894374" y="744486"/>
        <a:ext cx="2806161" cy="1019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F78FE7E-4A94-4C1D-336C-F7A1CA5868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369913-F08E-D3E7-ECD6-E99C2C838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025CC8-DBAC-45E7-AD35-11370B714878}" type="datetimeFigureOut">
              <a:rPr lang="de-CH"/>
              <a:pPr>
                <a:defRPr/>
              </a:pPr>
              <a:t>09.07.2025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B38F3-134B-372B-E6AF-342BCC104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A58738-00A3-65A6-EFBE-DF695CBC7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C29B158-E64C-4D8E-B5AC-0C2D6B9F6D13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4921D97-3126-36A0-5AE3-6406196D0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6F9DC-84B6-F3BD-1880-4D022F6938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CDF97E7D-E8A9-4A31-9C91-51B970C502AB}" type="datetimeFigureOut">
              <a:rPr lang="de-CH"/>
              <a:pPr>
                <a:defRPr/>
              </a:pPr>
              <a:t>09.07.2025</a:t>
            </a:fld>
            <a:endParaRPr lang="de-CH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D3B7B3C5-8B2A-BF22-339C-7F96F4861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1DAB0F-5680-952F-9177-B9A300BF9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472FB5-EF6B-EDE0-29AC-9099B00FB2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E892CF-964F-5085-8F4B-5D83241DB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A1B0ADD9-F871-476F-B63E-6EC9D946EA5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ED41-AFC8-1CEF-F78A-3417D6D6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87ECBFDF-FDDF-3B61-934C-07570D85EF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081BD403-E443-4D08-7427-F0BE126E1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8A704F86-061A-BAC4-F1C7-500887EFD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48460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Docker Desktop, wegen Datenschutz nur Lokal und nicht in Cloud.</a:t>
            </a:r>
            <a:br>
              <a:rPr lang="de-CH" dirty="0"/>
            </a:br>
            <a:r>
              <a:rPr lang="de-CH" dirty="0"/>
              <a:t>Lizenzen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0ADD9-F871-476F-B63E-6EC9D946EA54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9113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E16CEAAF-CF7C-BFDC-C7FC-882CB37169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AE8A7F48-844D-1EC1-B47B-722EB3F76A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CF9092E2-5223-A8C1-3064-BB14BF0A53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de-CH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08B5-16D8-A380-4066-C30E5065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5DD8258A-3F87-204E-A6BA-8C141BDA16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F1260C66-41B1-A8B9-4BFD-8EBE673594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dirty="0"/>
              <a:t>„Ke Stress, </a:t>
            </a:r>
            <a:r>
              <a:rPr lang="de-DE" dirty="0" err="1"/>
              <a:t>kei</a:t>
            </a:r>
            <a:r>
              <a:rPr lang="de-DE" dirty="0"/>
              <a:t> Schiss – mir </a:t>
            </a:r>
            <a:r>
              <a:rPr lang="de-DE" dirty="0" err="1"/>
              <a:t>wüssed</a:t>
            </a:r>
            <a:r>
              <a:rPr lang="de-DE" dirty="0"/>
              <a:t>, wie’s </a:t>
            </a:r>
            <a:r>
              <a:rPr lang="de-DE" dirty="0" err="1"/>
              <a:t>isch</a:t>
            </a:r>
            <a:r>
              <a:rPr lang="de-DE" dirty="0"/>
              <a:t>! </a:t>
            </a:r>
            <a:r>
              <a:rPr lang="de-DE" dirty="0" err="1"/>
              <a:t>S’Tool</a:t>
            </a:r>
            <a:r>
              <a:rPr lang="de-DE" dirty="0"/>
              <a:t> </a:t>
            </a:r>
            <a:r>
              <a:rPr lang="de-DE" dirty="0" err="1"/>
              <a:t>reglet’s</a:t>
            </a:r>
            <a:r>
              <a:rPr lang="de-DE" dirty="0"/>
              <a:t> – schnell, smart und frisch.“</a:t>
            </a:r>
            <a:endParaRPr lang="de-CH" altLang="de-DE" dirty="0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F205211F-4236-BB2C-D198-782B78495F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888570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1932-580C-25D5-6317-3CB5D9D0A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FD66D882-7DA7-9022-59B9-ACC344F1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725D55F5-200A-8A18-F554-6491D5FAD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 dirty="0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CDDA7B2C-7CE7-C62C-0C4D-FF2C6902F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5253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 descr="Ein Bild, das Laptop, Computer, sitzend, Tisch enthält.&#10;&#10;Automatisch generierte Beschreibung">
            <a:extLst>
              <a:ext uri="{FF2B5EF4-FFF2-40B4-BE49-F238E27FC236}">
                <a16:creationId xmlns:a16="http://schemas.microsoft.com/office/drawing/2014/main" id="{F45F8F57-F899-75F2-8AEC-A083FD308C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F96058B-0431-3E54-0615-9C1BCB6C8EBC}"/>
              </a:ext>
            </a:extLst>
          </p:cNvPr>
          <p:cNvSpPr/>
          <p:nvPr userDrawn="1"/>
        </p:nvSpPr>
        <p:spPr>
          <a:xfrm>
            <a:off x="469900" y="0"/>
            <a:ext cx="2667000" cy="2109788"/>
          </a:xfrm>
          <a:custGeom>
            <a:avLst/>
            <a:gdLst>
              <a:gd name="connsiteX0" fmla="*/ 371211 w 2667000"/>
              <a:gd name="connsiteY0" fmla="*/ 0 h 2110022"/>
              <a:gd name="connsiteX1" fmla="*/ 2295790 w 2667000"/>
              <a:gd name="connsiteY1" fmla="*/ 0 h 2110022"/>
              <a:gd name="connsiteX2" fmla="*/ 2362494 w 2667000"/>
              <a:gd name="connsiteY2" fmla="*/ 68671 h 2110022"/>
              <a:gd name="connsiteX3" fmla="*/ 2667000 w 2667000"/>
              <a:gd name="connsiteY3" fmla="*/ 862323 h 2110022"/>
              <a:gd name="connsiteX4" fmla="*/ 1333500 w 2667000"/>
              <a:gd name="connsiteY4" fmla="*/ 2110022 h 2110022"/>
              <a:gd name="connsiteX5" fmla="*/ 0 w 2667000"/>
              <a:gd name="connsiteY5" fmla="*/ 862323 h 2110022"/>
              <a:gd name="connsiteX6" fmla="*/ 304507 w 2667000"/>
              <a:gd name="connsiteY6" fmla="*/ 68671 h 21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110022">
                <a:moveTo>
                  <a:pt x="371211" y="0"/>
                </a:moveTo>
                <a:lnTo>
                  <a:pt x="2295790" y="0"/>
                </a:lnTo>
                <a:lnTo>
                  <a:pt x="2362494" y="68671"/>
                </a:lnTo>
                <a:cubicBezTo>
                  <a:pt x="2552725" y="284347"/>
                  <a:pt x="2667000" y="560848"/>
                  <a:pt x="2667000" y="862323"/>
                </a:cubicBezTo>
                <a:cubicBezTo>
                  <a:pt x="2667000" y="1551408"/>
                  <a:pt x="2069972" y="2110022"/>
                  <a:pt x="1333500" y="2110022"/>
                </a:cubicBezTo>
                <a:cubicBezTo>
                  <a:pt x="597028" y="2110022"/>
                  <a:pt x="0" y="1551408"/>
                  <a:pt x="0" y="862323"/>
                </a:cubicBezTo>
                <a:cubicBezTo>
                  <a:pt x="0" y="560848"/>
                  <a:pt x="114275" y="284347"/>
                  <a:pt x="304507" y="68671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rgbClr val="B10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/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2BA6F662-67CD-B7AB-9A6E-D1C0F522FC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333375"/>
            <a:ext cx="19748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9350" y="4365105"/>
            <a:ext cx="11713301" cy="893961"/>
          </a:xfrm>
          <a:prstGeom prst="rect">
            <a:avLst/>
          </a:prstGeom>
        </p:spPr>
        <p:txBody>
          <a:bodyPr/>
          <a:lstStyle>
            <a:lvl1pPr algn="l">
              <a:defRPr sz="3200" b="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9350" y="5301208"/>
            <a:ext cx="11713301" cy="103252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rgbClr val="B200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8227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B2005E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060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tt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10959008" cy="639762"/>
          </a:xfrm>
        </p:spPr>
        <p:txBody>
          <a:bodyPr anchor="b"/>
          <a:lstStyle>
            <a:lvl1pPr marL="0" indent="0">
              <a:buNone/>
              <a:defRPr sz="2400" b="1">
                <a:latin typeface="Aptos" panose="020B00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109590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311691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324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" descr="Ein Bild, das Laptop, Computer, sitzend, Tisch enthält.&#10;&#10;Automatisch generierte Beschreibung">
            <a:extLst>
              <a:ext uri="{FF2B5EF4-FFF2-40B4-BE49-F238E27FC236}">
                <a16:creationId xmlns:a16="http://schemas.microsoft.com/office/drawing/2014/main" id="{2035E166-A774-F030-6159-BEC01EDBF7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3" b="15353"/>
          <a:stretch>
            <a:fillRect/>
          </a:stretch>
        </p:blipFill>
        <p:spPr bwMode="auto">
          <a:xfrm>
            <a:off x="0" y="1268413"/>
            <a:ext cx="1219200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2900" b="0" cap="all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332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Aptos" panose="020B0004020202020204" pitchFamily="34" charset="0"/>
              </a:defRPr>
            </a:lvl1pPr>
            <a:lvl2pPr>
              <a:defRPr sz="2400">
                <a:latin typeface="Aptos" panose="020B0004020202020204" pitchFamily="34" charset="0"/>
              </a:defRPr>
            </a:lvl2pPr>
            <a:lvl3pPr>
              <a:defRPr sz="2000">
                <a:latin typeface="Aptos" panose="020B0004020202020204" pitchFamily="34" charset="0"/>
              </a:defRPr>
            </a:lvl3pPr>
            <a:lvl4pPr>
              <a:defRPr sz="1800">
                <a:latin typeface="Aptos" panose="020B0004020202020204" pitchFamily="34" charset="0"/>
              </a:defRPr>
            </a:lvl4pPr>
            <a:lvl5pPr>
              <a:defRPr sz="1800">
                <a:latin typeface="Aptos" panose="020B00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030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325484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93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503712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723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1584" y="5085184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51584" y="1412777"/>
            <a:ext cx="7315200" cy="360283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51584" y="566124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4446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D35A210-F531-061A-6B2C-A7BC48C75B8A}"/>
              </a:ext>
            </a:extLst>
          </p:cNvPr>
          <p:cNvSpPr/>
          <p:nvPr userDrawn="1"/>
        </p:nvSpPr>
        <p:spPr>
          <a:xfrm>
            <a:off x="0" y="6611938"/>
            <a:ext cx="12192000" cy="246062"/>
          </a:xfrm>
          <a:prstGeom prst="rect">
            <a:avLst/>
          </a:prstGeom>
          <a:solidFill>
            <a:srgbClr val="B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3CFC831-B0DA-0E2C-DAC1-E781ED8F2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1028" name="Textfeld 7">
            <a:extLst>
              <a:ext uri="{FF2B5EF4-FFF2-40B4-BE49-F238E27FC236}">
                <a16:creationId xmlns:a16="http://schemas.microsoft.com/office/drawing/2014/main" id="{243DD268-273D-B496-EC5B-BD4C06572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6191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D12456F-F033-46EC-BDBF-E80F6422B89E}" type="slidenum">
              <a:rPr lang="de-CH" altLang="de-DE" sz="1000">
                <a:solidFill>
                  <a:schemeClr val="bg1"/>
                </a:solidFill>
                <a:latin typeface="Zurich LtCn BT" panose="020B0406020202040204" pitchFamily="34" charset="0"/>
              </a:rPr>
              <a:pPr eaLnBrk="1" hangingPunct="1"/>
              <a:t>‹Nr.›</a:t>
            </a:fld>
            <a:endParaRPr lang="de-CH" altLang="de-DE" sz="1000">
              <a:solidFill>
                <a:schemeClr val="bg1"/>
              </a:solidFill>
              <a:latin typeface="Zurich LtCn BT" panose="020B040602020204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34CAF86-C4AA-3723-209C-97FCC9A6ED8D}"/>
              </a:ext>
            </a:extLst>
          </p:cNvPr>
          <p:cNvCxnSpPr/>
          <p:nvPr userDrawn="1"/>
        </p:nvCxnSpPr>
        <p:spPr>
          <a:xfrm>
            <a:off x="0" y="836613"/>
            <a:ext cx="12192000" cy="0"/>
          </a:xfrm>
          <a:prstGeom prst="line">
            <a:avLst/>
          </a:prstGeom>
          <a:ln>
            <a:solidFill>
              <a:srgbClr val="B20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Grafik 13" descr="Ein Bild, das Zeichnung, Uhr, Schild enthält.&#10;&#10;Automatisch generierte Beschreibung">
            <a:extLst>
              <a:ext uri="{FF2B5EF4-FFF2-40B4-BE49-F238E27FC236}">
                <a16:creationId xmlns:a16="http://schemas.microsoft.com/office/drawing/2014/main" id="{C6797A92-08C7-8AAE-D397-B7E3CC890D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4" r="40219"/>
          <a:stretch>
            <a:fillRect/>
          </a:stretch>
        </p:blipFill>
        <p:spPr bwMode="auto">
          <a:xfrm>
            <a:off x="309563" y="188913"/>
            <a:ext cx="11064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1" r:id="rId2"/>
    <p:sldLayoutId id="2147483662" r:id="rId3"/>
    <p:sldLayoutId id="2147483668" r:id="rId4"/>
    <p:sldLayoutId id="2147483663" r:id="rId5"/>
    <p:sldLayoutId id="2147483664" r:id="rId6"/>
    <p:sldLayoutId id="2147483665" r:id="rId7"/>
    <p:sldLayoutId id="2147483666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B2005E"/>
          </a:solidFill>
          <a:latin typeface="Zurich Cn BT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0.png"/><Relationship Id="rId4" Type="http://schemas.openxmlformats.org/officeDocument/2006/relationships/hyperlink" Target="mailto:miguel.schneider@iseag.ch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0.png"/><Relationship Id="rId4" Type="http://schemas.openxmlformats.org/officeDocument/2006/relationships/hyperlink" Target="mailto:miguel.schneider@iseag.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0.png"/><Relationship Id="rId4" Type="http://schemas.openxmlformats.org/officeDocument/2006/relationships/hyperlink" Target="mailto:miguel.schneider@iseag.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iguel.schneider@iseag.ch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3A78A219-C100-E66E-999B-6ECE318EC4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FD119030-8EA9-E7C5-EA33-B4E18613C499}"/>
              </a:ext>
            </a:extLst>
          </p:cNvPr>
          <p:cNvSpPr txBox="1">
            <a:spLocks/>
          </p:cNvSpPr>
          <p:nvPr/>
        </p:nvSpPr>
        <p:spPr>
          <a:xfrm>
            <a:off x="0" y="1557948"/>
            <a:ext cx="12198132" cy="18722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ISE AG </a:t>
            </a:r>
            <a:endParaRPr lang="de-CH" sz="54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rgbClr val="F51B9D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92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1AA0A-362C-5943-2E88-4D0CC9E0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cap="none" dirty="0"/>
              <a:t>Das Lizenzüberwachungstool</a:t>
            </a:r>
            <a:endParaRPr lang="de-CH" b="1" cap="none" dirty="0"/>
          </a:p>
        </p:txBody>
      </p:sp>
    </p:spTree>
    <p:extLst>
      <p:ext uri="{BB962C8B-B14F-4D97-AF65-F5344CB8AC3E}">
        <p14:creationId xmlns:p14="http://schemas.microsoft.com/office/powerpoint/2010/main" val="332256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2B2ABA2-47D3-F4F4-DEED-A4E6030B1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567" y="989038"/>
            <a:ext cx="10959008" cy="639762"/>
          </a:xfrm>
        </p:spPr>
        <p:txBody>
          <a:bodyPr/>
          <a:lstStyle/>
          <a:p>
            <a:r>
              <a:rPr lang="de-DE" dirty="0"/>
              <a:t>Situation</a:t>
            </a:r>
            <a:endParaRPr lang="de-CH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EEF8929-CFE1-4306-181C-001A78CC5328}"/>
              </a:ext>
            </a:extLst>
          </p:cNvPr>
          <p:cNvSpPr/>
          <p:nvPr/>
        </p:nvSpPr>
        <p:spPr>
          <a:xfrm>
            <a:off x="609600" y="162880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Lizenzzuweisung via Gruppenmitgliedschaft.</a:t>
            </a:r>
            <a:endParaRPr lang="de-CH" sz="3000" kern="1200" dirty="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8CD9C77C-40D8-2937-E339-2F685F9C35B0}"/>
              </a:ext>
            </a:extLst>
          </p:cNvPr>
          <p:cNvSpPr/>
          <p:nvPr/>
        </p:nvSpPr>
        <p:spPr>
          <a:xfrm>
            <a:off x="609600" y="2434749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Gruppenmitglieder &gt; Lizenzen</a:t>
            </a:r>
            <a:endParaRPr lang="de-CH" sz="3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99825939-2ED0-0707-902F-D9E13F067435}"/>
              </a:ext>
            </a:extLst>
          </p:cNvPr>
          <p:cNvSpPr/>
          <p:nvPr/>
        </p:nvSpPr>
        <p:spPr>
          <a:xfrm>
            <a:off x="609600" y="3240699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/>
              <a:t>Keine Benachrichtigung wenn keine Lizenz vorhanden ist.</a:t>
            </a:r>
            <a:endParaRPr lang="de-CH" sz="3000" kern="120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2BDCF14F-ED6F-A48D-595B-2F778B9D9BBC}"/>
              </a:ext>
            </a:extLst>
          </p:cNvPr>
          <p:cNvSpPr/>
          <p:nvPr/>
        </p:nvSpPr>
        <p:spPr>
          <a:xfrm>
            <a:off x="609600" y="404665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/>
              <a:t>Bei Arbeitsplatzeinrichtung oder Erstanmeldung tritt Fehler auf.</a:t>
            </a:r>
            <a:endParaRPr lang="de-CH" sz="3000" kern="120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22D478-E236-50FD-3A2E-D27ED8E8AFFF}"/>
              </a:ext>
            </a:extLst>
          </p:cNvPr>
          <p:cNvSpPr/>
          <p:nvPr/>
        </p:nvSpPr>
        <p:spPr>
          <a:xfrm>
            <a:off x="609600" y="4852599"/>
            <a:ext cx="7286600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Wartezeit bis neue Lizenzen im Tennant sind.</a:t>
            </a:r>
            <a:endParaRPr lang="de-CH" sz="3000" kern="12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A497466-8E92-D707-F2C2-39E4FA39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Lizenzüberwachungstool 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B26D84-D3FD-2876-0EFD-B1665CD6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78" y="2464586"/>
            <a:ext cx="1421111" cy="11804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14863C-1290-8D23-F27D-A732141A6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5" b="16102"/>
          <a:stretch>
            <a:fillRect/>
          </a:stretch>
        </p:blipFill>
        <p:spPr>
          <a:xfrm>
            <a:off x="2016333" y="3306121"/>
            <a:ext cx="2848373" cy="18938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D4F576D-9E51-0E6D-0496-372FA4412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164" y="3306121"/>
            <a:ext cx="3019846" cy="19147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5C87401-7088-797A-656D-A16FA15C4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938" y="4058701"/>
            <a:ext cx="2543530" cy="1162212"/>
          </a:xfrm>
          <a:prstGeom prst="rect">
            <a:avLst/>
          </a:prstGeom>
        </p:spPr>
      </p:pic>
      <p:pic>
        <p:nvPicPr>
          <p:cNvPr id="1026" name="Picture 2" descr="Error: No license for Desktop Office apps - Microsoft Community">
            <a:extLst>
              <a:ext uri="{FF2B5EF4-FFF2-40B4-BE49-F238E27FC236}">
                <a16:creationId xmlns:a16="http://schemas.microsoft.com/office/drawing/2014/main" id="{62A485C6-60BA-006C-FEAF-CBA32786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70" y="4869160"/>
            <a:ext cx="8461530" cy="15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e 7 Arten der Verschwendung: Teil 2 - Die Wartezeit - ROI TEAM CONSULTANT">
            <a:extLst>
              <a:ext uri="{FF2B5EF4-FFF2-40B4-BE49-F238E27FC236}">
                <a16:creationId xmlns:a16="http://schemas.microsoft.com/office/drawing/2014/main" id="{1CB28602-7C92-C98A-5B7B-3877FD746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257" y="4936828"/>
            <a:ext cx="3199586" cy="154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Grafiken, Symbol, Clipart enthält.&#10;&#10;KI-generierte Inhalte können fehlerhaft sein.">
            <a:extLst>
              <a:ext uri="{FF2B5EF4-FFF2-40B4-BE49-F238E27FC236}">
                <a16:creationId xmlns:a16="http://schemas.microsoft.com/office/drawing/2014/main" id="{B28E4630-A852-83C3-A711-2D4E75C10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48" y="4969580"/>
            <a:ext cx="1306578" cy="13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11D9A-1A0F-F339-0227-242CDFDE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60C800F-96F3-6CD3-D2AA-9B0B53900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567" y="989038"/>
            <a:ext cx="10959008" cy="639762"/>
          </a:xfrm>
        </p:spPr>
        <p:txBody>
          <a:bodyPr/>
          <a:lstStyle/>
          <a:p>
            <a:r>
              <a:rPr lang="de-DE" dirty="0"/>
              <a:t>Situation</a:t>
            </a:r>
            <a:endParaRPr lang="de-CH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5A6A006-07CD-406A-4003-B94D5E47BAB5}"/>
              </a:ext>
            </a:extLst>
          </p:cNvPr>
          <p:cNvSpPr/>
          <p:nvPr/>
        </p:nvSpPr>
        <p:spPr>
          <a:xfrm>
            <a:off x="609600" y="162880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Lizenzzuweisung via Gruppenmitgliedschaft.</a:t>
            </a:r>
            <a:endParaRPr lang="de-CH" sz="3000" kern="1200" dirty="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2DC9666-5E06-BFAA-7C0B-D4AF94D31C5F}"/>
              </a:ext>
            </a:extLst>
          </p:cNvPr>
          <p:cNvSpPr/>
          <p:nvPr/>
        </p:nvSpPr>
        <p:spPr>
          <a:xfrm>
            <a:off x="609600" y="2434749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Gruppenmitglieder &gt; Lizenzen</a:t>
            </a:r>
            <a:endParaRPr lang="de-CH" sz="3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DFC0E2F-1ACC-9623-5D27-34BEB5B58527}"/>
              </a:ext>
            </a:extLst>
          </p:cNvPr>
          <p:cNvSpPr/>
          <p:nvPr/>
        </p:nvSpPr>
        <p:spPr>
          <a:xfrm>
            <a:off x="609600" y="324000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  <a:ln w="762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200" b="1" kern="1200" dirty="0"/>
              <a:t>Keine Benachrichtigung wenn keine Lizenz vorhanden ist.</a:t>
            </a:r>
            <a:endParaRPr lang="de-CH" sz="3200" b="1" kern="12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EE677EA-1320-0FB8-E35B-2AE760975D13}"/>
              </a:ext>
            </a:extLst>
          </p:cNvPr>
          <p:cNvSpPr/>
          <p:nvPr/>
        </p:nvSpPr>
        <p:spPr>
          <a:xfrm>
            <a:off x="609600" y="404665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/>
              <a:t>Bei Arbeitsplatzeinrichtung oder Erstanmeldung tritt Fehler auf.</a:t>
            </a:r>
            <a:endParaRPr lang="de-CH" sz="3000" kern="120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F1B1CAC9-AAD1-1835-E480-D4CA88A7A928}"/>
              </a:ext>
            </a:extLst>
          </p:cNvPr>
          <p:cNvSpPr/>
          <p:nvPr/>
        </p:nvSpPr>
        <p:spPr>
          <a:xfrm>
            <a:off x="609600" y="4852599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Wartezeit bis neue Lizenzen im Tennant sind.</a:t>
            </a:r>
            <a:endParaRPr lang="de-CH" sz="3000" kern="12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1EBDFC-060B-9EC7-581D-817CC138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Lizenzüberwachungstool </a:t>
            </a:r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694845-F752-C096-DD93-B136A034C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3154298"/>
            <a:ext cx="997935" cy="9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74A116-4F57-A54C-4177-676E71509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Die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43C77C-3F6D-68E9-A9D6-BCF0305888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Automatische Benachrichtigung</a:t>
            </a:r>
          </a:p>
          <a:p>
            <a:r>
              <a:rPr lang="de-CH" dirty="0"/>
              <a:t>Übersicht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6A9328-3D28-AF49-51CA-4AEA19B7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Lizenzüberwachungstool </a:t>
            </a:r>
            <a:endParaRPr lang="de-CH" dirty="0"/>
          </a:p>
        </p:txBody>
      </p:sp>
      <p:pic>
        <p:nvPicPr>
          <p:cNvPr id="7" name="Grafik 6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AFEC957D-5C54-3F9E-C9B3-AC1617E9D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41" y="1340768"/>
            <a:ext cx="4581128" cy="45811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53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E45A9-8896-6CDB-D6C9-BA1694D9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F07EA7-E2A6-5CC2-8E0F-519782F4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Vorteile des ISE – </a:t>
            </a:r>
            <a:r>
              <a:rPr lang="de-CH" dirty="0" err="1"/>
              <a:t>Licensemonitor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5858BA-E572-FE92-5E46-8891ACBB99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b="1" dirty="0"/>
              <a:t>Automatische Benachrichtigung</a:t>
            </a:r>
          </a:p>
          <a:p>
            <a:pPr lvl="1"/>
            <a:r>
              <a:rPr lang="de-CH" dirty="0"/>
              <a:t>Regelmässige Abfragen der Tennants</a:t>
            </a:r>
          </a:p>
          <a:p>
            <a:pPr lvl="2"/>
            <a:r>
              <a:rPr lang="de-CH" dirty="0"/>
              <a:t>Intervall kann individuell eingerichtet werden</a:t>
            </a:r>
          </a:p>
          <a:p>
            <a:pPr lvl="1"/>
            <a:r>
              <a:rPr lang="de-CH" dirty="0"/>
              <a:t>E-Mail</a:t>
            </a:r>
          </a:p>
          <a:p>
            <a:pPr lvl="1"/>
            <a:r>
              <a:rPr lang="de-CH" dirty="0"/>
              <a:t>Teams</a:t>
            </a:r>
          </a:p>
          <a:p>
            <a:pPr lvl="2"/>
            <a:r>
              <a:rPr lang="de-CH" dirty="0"/>
              <a:t>Team oder Chat</a:t>
            </a:r>
          </a:p>
          <a:p>
            <a:r>
              <a:rPr lang="de-CH" b="1" dirty="0"/>
              <a:t>Übersicht</a:t>
            </a:r>
          </a:p>
          <a:p>
            <a:pPr lvl="1"/>
            <a:r>
              <a:rPr lang="de-CH" dirty="0"/>
              <a:t>Homepage Felling im Frontend (HTML)</a:t>
            </a:r>
          </a:p>
          <a:p>
            <a:pPr lvl="1"/>
            <a:r>
              <a:rPr lang="de-CH" dirty="0"/>
              <a:t>SharePoint via SharePoint-Lists</a:t>
            </a:r>
          </a:p>
          <a:p>
            <a:r>
              <a:rPr lang="de-CH" b="1" dirty="0"/>
              <a:t>Microsoft Authentication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350D57-1869-1500-24D5-0A16C103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ISE - </a:t>
            </a:r>
            <a:r>
              <a:rPr lang="de-DE" dirty="0" err="1"/>
              <a:t>Licensemonitoring</a:t>
            </a:r>
            <a:endParaRPr lang="de-CH" dirty="0"/>
          </a:p>
        </p:txBody>
      </p:sp>
      <p:pic>
        <p:nvPicPr>
          <p:cNvPr id="7" name="Grafik 6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134876B0-4161-A523-6C13-C144EC3DF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70" y="1844824"/>
            <a:ext cx="3528392" cy="3528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0414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F345-B994-EE8D-267A-5006A4CA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820E2D7-6FEA-F23C-F907-A3511AABB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00F5C7-69DF-6175-C447-066E25D6F2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Max. 1 GB RAM</a:t>
            </a:r>
          </a:p>
          <a:p>
            <a:r>
              <a:rPr lang="de-CH" dirty="0"/>
              <a:t>1x </a:t>
            </a:r>
            <a:r>
              <a:rPr lang="de-CH" dirty="0" err="1"/>
              <a:t>vCPU</a:t>
            </a:r>
            <a:endParaRPr lang="de-CH" dirty="0"/>
          </a:p>
          <a:p>
            <a:r>
              <a:rPr lang="de-CH" dirty="0"/>
              <a:t>Port: 5000</a:t>
            </a:r>
          </a:p>
          <a:p>
            <a:r>
              <a:rPr lang="de-CH" dirty="0"/>
              <a:t>Docker Desktop</a:t>
            </a:r>
          </a:p>
          <a:p>
            <a:r>
              <a:rPr lang="de-CH" dirty="0"/>
              <a:t>Webbrowser</a:t>
            </a:r>
          </a:p>
          <a:p>
            <a:r>
              <a:rPr lang="de-CH" dirty="0"/>
              <a:t>Microsoft Login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42FE43-93F6-F51A-E77D-36FF1355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ISE - </a:t>
            </a:r>
            <a:r>
              <a:rPr lang="de-DE" dirty="0" err="1"/>
              <a:t>Licensemonitoring</a:t>
            </a:r>
            <a:endParaRPr lang="de-CH" dirty="0"/>
          </a:p>
        </p:txBody>
      </p:sp>
      <p:pic>
        <p:nvPicPr>
          <p:cNvPr id="7" name="Grafik 6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8906AF3F-B111-AA28-D101-A65C87983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70" y="1844824"/>
            <a:ext cx="3528392" cy="3528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279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4769E-346C-E33A-01BA-8E1925D5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884778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A30BE5-555E-9662-E676-A9330DF9E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Lizenzfilter in der Abfrage</a:t>
            </a:r>
          </a:p>
          <a:p>
            <a:r>
              <a:rPr lang="de-CH" dirty="0"/>
              <a:t>Mehr Filter </a:t>
            </a:r>
            <a:r>
              <a:rPr lang="de-CH"/>
              <a:t>im Frontend</a:t>
            </a:r>
            <a:endParaRPr lang="de-CH" dirty="0"/>
          </a:p>
          <a:p>
            <a:r>
              <a:rPr lang="de-CH" dirty="0"/>
              <a:t>Trigger-Schwellwerte individuell setzen</a:t>
            </a:r>
          </a:p>
          <a:p>
            <a:r>
              <a:rPr lang="de-CH" dirty="0"/>
              <a:t>Individuelle Benachrichtigung des Kunden</a:t>
            </a:r>
          </a:p>
          <a:p>
            <a:pPr lvl="1"/>
            <a:r>
              <a:rPr lang="de-CH" dirty="0"/>
              <a:t>Personalisierte Nachrichten</a:t>
            </a:r>
          </a:p>
          <a:p>
            <a:pPr lvl="1"/>
            <a:r>
              <a:rPr lang="de-CH" dirty="0"/>
              <a:t>Direktes versenden der Nachrichten an den Kunden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35D2D06-A613-2D0F-F5F5-A8544643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Geplante Ergänzungen</a:t>
            </a:r>
          </a:p>
        </p:txBody>
      </p:sp>
      <p:pic>
        <p:nvPicPr>
          <p:cNvPr id="6" name="Grafik 5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49108E43-4C03-E8A0-C580-46A81E055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844824"/>
            <a:ext cx="3528392" cy="3528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1378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A2C557E0-B747-982D-A904-782CC1EDF7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altLang="de-DE" sz="3000" dirty="0"/>
              <a:t>Haben wir Ihr Interesse geweckt?</a:t>
            </a:r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C7E8554C-D606-EEEB-722B-3175EEE6C3A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4EE80B38-6D81-4CA4-15EB-DAE761613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09. Juli 2025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D7D37FCA-E393-DC36-F306-C6B55D779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6A424-C866-0DAD-8A4A-1F56DD91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9B4E388D-5319-53CF-AAFF-B76CC9FB29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„Kein Stress, keine Panik – wir wissen, was läuft!</a:t>
            </a:r>
            <a:br>
              <a:rPr lang="de-DE" sz="2800" dirty="0"/>
            </a:br>
            <a:r>
              <a:rPr lang="de-DE" sz="2800" dirty="0"/>
              <a:t>Das Tool regelt’s – schnell, smart und mit Stil.“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13FCD66C-5445-CDAE-5886-1799C181B99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835CB7B0-32D7-5367-33D8-0303FCA4E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09. Juli 2025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ACA67BBE-18FF-8349-4360-7704EB0FB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2681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7A7B-0D1D-801F-89EB-B99534E0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D31BB6C-75E2-F6C4-9DF0-00680AB0C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CDD358C0-C9C0-AED1-DED1-6380C15F7F72}"/>
              </a:ext>
            </a:extLst>
          </p:cNvPr>
          <p:cNvSpPr txBox="1">
            <a:spLocks/>
          </p:cNvSpPr>
          <p:nvPr/>
        </p:nvSpPr>
        <p:spPr>
          <a:xfrm>
            <a:off x="-6132" y="2492896"/>
            <a:ext cx="12198132" cy="18722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ISE AG </a:t>
            </a:r>
            <a:endParaRPr lang="de-CH" sz="5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0"/>
                </a:schemeClr>
              </a:solidFill>
              <a:effectLst>
                <a:glow rad="139700">
                  <a:srgbClr val="F51B9D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2" name="IT-Support_Video_praesi">
            <a:hlinkClick r:id="" action="ppaction://media"/>
            <a:extLst>
              <a:ext uri="{FF2B5EF4-FFF2-40B4-BE49-F238E27FC236}">
                <a16:creationId xmlns:a16="http://schemas.microsoft.com/office/drawing/2014/main" id="{FAE23737-FC2A-D99E-3E04-6C7FB9220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7768" y="180020"/>
            <a:ext cx="4331973" cy="649796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rgbClr val="F51B9D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4716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D4DCF-FF18-00AC-136B-B966B558E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4E1578CC-9FE5-3B59-E11D-FB602E1EEC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8304559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Bei Fragen oder für eine unverbindliche Offerte stehen wir jederzeit gerne zur Verfügung.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D0EAA4FA-76B9-DB75-D5C2-808A7D02958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B38A37B7-F107-0144-19FA-A5061D0B4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09. Juli 2025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740BBB5D-B3F5-D9CA-BE35-86847D310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4941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7A7B-0D1D-801F-89EB-B99534E0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D31BB6C-75E2-F6C4-9DF0-00680AB0C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CDD358C0-C9C0-AED1-DED1-6380C15F7F72}"/>
              </a:ext>
            </a:extLst>
          </p:cNvPr>
          <p:cNvSpPr txBox="1">
            <a:spLocks/>
          </p:cNvSpPr>
          <p:nvPr/>
        </p:nvSpPr>
        <p:spPr>
          <a:xfrm>
            <a:off x="-6132" y="2492896"/>
            <a:ext cx="12198132" cy="18722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ISE AG </a:t>
            </a:r>
            <a:endParaRPr lang="de-CH" sz="5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0"/>
                </a:schemeClr>
              </a:solidFill>
              <a:effectLst>
                <a:glow rad="139700">
                  <a:srgbClr val="F51B9D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5" name="Grafik 4" descr="Ein Bild, das Person, Kleidung, Menschliches Gesicht, Ärmel enthält.&#10;&#10;KI-generierte Inhalte können fehlerhaft sein.">
            <a:extLst>
              <a:ext uri="{FF2B5EF4-FFF2-40B4-BE49-F238E27FC236}">
                <a16:creationId xmlns:a16="http://schemas.microsoft.com/office/drawing/2014/main" id="{BFC3B557-0159-D0BE-48FC-96F9578F6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55" y="1061782"/>
            <a:ext cx="3156289" cy="4734435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rgbClr val="F51B9D">
                <a:alpha val="40000"/>
              </a:srgbClr>
            </a:glow>
          </a:effec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2078ADB-280B-9A49-E2A6-A6CC0E49F298}"/>
              </a:ext>
            </a:extLst>
          </p:cNvPr>
          <p:cNvGrpSpPr/>
          <p:nvPr/>
        </p:nvGrpSpPr>
        <p:grpSpPr>
          <a:xfrm>
            <a:off x="-3821359" y="616144"/>
            <a:ext cx="3168352" cy="1872208"/>
            <a:chOff x="1919536" y="3429000"/>
            <a:chExt cx="3168352" cy="187220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EED50D2-A443-8004-E5F4-1CF4027630CA}"/>
                </a:ext>
              </a:extLst>
            </p:cNvPr>
            <p:cNvSpPr/>
            <p:nvPr/>
          </p:nvSpPr>
          <p:spPr>
            <a:xfrm>
              <a:off x="1919536" y="3429000"/>
              <a:ext cx="3168352" cy="18722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79662E5-F9ED-B01F-7FB0-3C3B22A5C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568" y="3671667"/>
              <a:ext cx="2592288" cy="138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998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DA3DE-9D8D-A870-D58C-8417AB05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96EFDBA-8828-F684-A16F-D2DE53282A39}"/>
              </a:ext>
            </a:extLst>
          </p:cNvPr>
          <p:cNvSpPr/>
          <p:nvPr/>
        </p:nvSpPr>
        <p:spPr>
          <a:xfrm>
            <a:off x="-96688" y="-99392"/>
            <a:ext cx="12385376" cy="7056784"/>
          </a:xfrm>
          <a:prstGeom prst="rect">
            <a:avLst/>
          </a:prstGeom>
          <a:blipFill>
            <a:blip r:embed="rId2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2A40BEB-8416-C416-B286-FA26C30B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223395"/>
            <a:ext cx="2592288" cy="13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85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14CD-D5F8-0A81-5E07-1A46F6E7F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BBB76A2-9EDD-299D-4810-71F78F53FC90}"/>
              </a:ext>
            </a:extLst>
          </p:cNvPr>
          <p:cNvSpPr/>
          <p:nvPr/>
        </p:nvSpPr>
        <p:spPr>
          <a:xfrm>
            <a:off x="623392" y="253772"/>
            <a:ext cx="1991544" cy="1135584"/>
          </a:xfrm>
          <a:prstGeom prst="rect">
            <a:avLst/>
          </a:prstGeom>
          <a:blipFill>
            <a:blip r:embed="rId3">
              <a:alphaModFix amt="0"/>
            </a:blip>
            <a:stretch>
              <a:fillRect l="-15000" r="-1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931F58A-0D24-5DE5-5E52-E16601BF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00" y="349200"/>
            <a:ext cx="1944216" cy="10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Titel 1">
            <a:extLst>
              <a:ext uri="{FF2B5EF4-FFF2-40B4-BE49-F238E27FC236}">
                <a16:creationId xmlns:a16="http://schemas.microsoft.com/office/drawing/2014/main" id="{B2F943A0-6F9A-9EF3-FEF1-A1EAE019A01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Lizenzüberwachungstool für die ISE AG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8E4566C4-B7C5-FAB9-513B-55D3EFC356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69ABDD8F-FCC8-C62E-12F2-80DD3E2DB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09. Juli 2025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5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71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DB987E-589B-E013-6A7A-817D8E0C1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Wer sind wir?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7CF46AC7-DC45-59B7-964D-840DF78789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4241696"/>
              </p:ext>
            </p:extLst>
          </p:nvPr>
        </p:nvGraphicFramePr>
        <p:xfrm>
          <a:off x="609600" y="2174875"/>
          <a:ext cx="10958513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F09AE50C-8E2A-0326-6A89-DDBB6CF6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</p:spTree>
    <p:extLst>
      <p:ext uri="{BB962C8B-B14F-4D97-AF65-F5344CB8AC3E}">
        <p14:creationId xmlns:p14="http://schemas.microsoft.com/office/powerpoint/2010/main" val="420640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32A0-C4DB-5757-637F-FD2306D0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8F44740-5FBC-8948-A96C-C7431011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Unsere Stärken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68978E23-2B02-6D16-942D-E92F6EE448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1848821"/>
              </p:ext>
            </p:extLst>
          </p:nvPr>
        </p:nvGraphicFramePr>
        <p:xfrm>
          <a:off x="609600" y="2174875"/>
          <a:ext cx="10958513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78968441-4BD7-43F4-8304-63559FFF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</p:spTree>
    <p:extLst>
      <p:ext uri="{BB962C8B-B14F-4D97-AF65-F5344CB8AC3E}">
        <p14:creationId xmlns:p14="http://schemas.microsoft.com/office/powerpoint/2010/main" val="179105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46AA-C23F-A4BA-89B7-5F8673F0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3B7712F-6472-66E4-8FCD-BA028AFF3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Spezialisierung &amp; Qualität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6C59DF5-ADDC-42D5-04D2-E1B8734EAA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46596867"/>
              </p:ext>
            </p:extLst>
          </p:nvPr>
        </p:nvGraphicFramePr>
        <p:xfrm>
          <a:off x="609600" y="2174875"/>
          <a:ext cx="10958513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BBABC280-D119-36B1-F7CC-4AD868CB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</p:spTree>
    <p:extLst>
      <p:ext uri="{BB962C8B-B14F-4D97-AF65-F5344CB8AC3E}">
        <p14:creationId xmlns:p14="http://schemas.microsoft.com/office/powerpoint/2010/main" val="2598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732E72-6D25-D42A-66DB-9F3BED0F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</p:spPr>
        <p:txBody>
          <a:bodyPr>
            <a:normAutofit/>
          </a:bodyPr>
          <a:lstStyle/>
          <a:p>
            <a:r>
              <a:rPr lang="de-CH" dirty="0"/>
              <a:t>Vorstellung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563AD5F-2171-EEFB-C0D9-271C07ADB9D7}"/>
              </a:ext>
            </a:extLst>
          </p:cNvPr>
          <p:cNvSpPr/>
          <p:nvPr/>
        </p:nvSpPr>
        <p:spPr>
          <a:xfrm>
            <a:off x="5173472" y="926688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System Engineer M365</a:t>
            </a:r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7F00A1C0-AFDD-A505-CD5C-CD66ACE7D971}"/>
              </a:ext>
            </a:extLst>
          </p:cNvPr>
          <p:cNvSpPr/>
          <p:nvPr/>
        </p:nvSpPr>
        <p:spPr>
          <a:xfrm>
            <a:off x="2039896" y="4347545"/>
            <a:ext cx="1845056" cy="1583767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CH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D9BA72AE-EF2F-12D8-5641-CB025996597A}"/>
              </a:ext>
            </a:extLst>
          </p:cNvPr>
          <p:cNvSpPr/>
          <p:nvPr/>
        </p:nvSpPr>
        <p:spPr>
          <a:xfrm>
            <a:off x="5173472" y="2637116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75751" rIns="285735" bIns="275751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b="1" kern="1200" dirty="0"/>
              <a:t>Miguel Schneider</a:t>
            </a:r>
            <a:endParaRPr lang="de-CH" sz="2400" kern="1200" dirty="0"/>
          </a:p>
        </p:txBody>
      </p:sp>
      <p:sp>
        <p:nvSpPr>
          <p:cNvPr id="18" name="Sechseck 17">
            <a:extLst>
              <a:ext uri="{FF2B5EF4-FFF2-40B4-BE49-F238E27FC236}">
                <a16:creationId xmlns:a16="http://schemas.microsoft.com/office/drawing/2014/main" id="{BB0F9F21-2672-6B10-603D-21EE13622EA9}"/>
              </a:ext>
            </a:extLst>
          </p:cNvPr>
          <p:cNvSpPr/>
          <p:nvPr/>
        </p:nvSpPr>
        <p:spPr>
          <a:xfrm>
            <a:off x="6748154" y="1781901"/>
            <a:ext cx="1845056" cy="1583767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000" r="-15000"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CH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F98E7E67-FD01-B3A5-43FD-06FBE6D21A2E}"/>
              </a:ext>
            </a:extLst>
          </p:cNvPr>
          <p:cNvSpPr/>
          <p:nvPr/>
        </p:nvSpPr>
        <p:spPr>
          <a:xfrm>
            <a:off x="3598790" y="3478874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Ansprechpartner für:</a:t>
            </a:r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C8744777-4D41-C89C-78D8-668C7D5FC2F4}"/>
              </a:ext>
            </a:extLst>
          </p:cNvPr>
          <p:cNvSpPr/>
          <p:nvPr/>
        </p:nvSpPr>
        <p:spPr>
          <a:xfrm>
            <a:off x="2024108" y="2646001"/>
            <a:ext cx="1845056" cy="1583767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CH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035FF04-316A-1A37-2A8A-73C1A47CEB80}"/>
              </a:ext>
            </a:extLst>
          </p:cNvPr>
          <p:cNvSpPr/>
          <p:nvPr/>
        </p:nvSpPr>
        <p:spPr>
          <a:xfrm>
            <a:off x="5173472" y="4347544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Seit 2 Jahren bei der ISE AG</a:t>
            </a:r>
          </a:p>
        </p:txBody>
      </p:sp>
      <p:sp>
        <p:nvSpPr>
          <p:cNvPr id="26" name="Sechseck 25">
            <a:extLst>
              <a:ext uri="{FF2B5EF4-FFF2-40B4-BE49-F238E27FC236}">
                <a16:creationId xmlns:a16="http://schemas.microsoft.com/office/drawing/2014/main" id="{9BE1EC12-012D-A7E9-F0C8-2A89340E161C}"/>
              </a:ext>
            </a:extLst>
          </p:cNvPr>
          <p:cNvSpPr/>
          <p:nvPr/>
        </p:nvSpPr>
        <p:spPr>
          <a:xfrm>
            <a:off x="8305277" y="4367633"/>
            <a:ext cx="1845056" cy="1583767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CH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95420B67-9EF5-10AE-21AC-131AF096B4B2}"/>
              </a:ext>
            </a:extLst>
          </p:cNvPr>
          <p:cNvSpPr/>
          <p:nvPr/>
        </p:nvSpPr>
        <p:spPr>
          <a:xfrm>
            <a:off x="8322836" y="2657205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Studium: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Dipl. Informatiker/in HF Cloud-native Engineer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D60120BF-DC0A-8452-0FAD-6A5CE77CAF06}"/>
              </a:ext>
            </a:extLst>
          </p:cNvPr>
          <p:cNvSpPr/>
          <p:nvPr/>
        </p:nvSpPr>
        <p:spPr>
          <a:xfrm>
            <a:off x="6748154" y="3492329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dirty="0"/>
              <a:t>Mo – Fr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Ausser mittwochs</a:t>
            </a:r>
          </a:p>
        </p:txBody>
      </p:sp>
    </p:spTree>
    <p:extLst>
      <p:ext uri="{BB962C8B-B14F-4D97-AF65-F5344CB8AC3E}">
        <p14:creationId xmlns:p14="http://schemas.microsoft.com/office/powerpoint/2010/main" val="258855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0dd11dbc84844e623841b9d988f52e3f6c3e6"/>
</p:tagLst>
</file>

<file path=ppt/theme/theme1.xml><?xml version="1.0" encoding="utf-8"?>
<a:theme xmlns:a="http://schemas.openxmlformats.org/drawingml/2006/main" name="vorlage_iseag_sharepoin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E AG_PowerPoint Vorlage.potx" id="{ECC06B7C-EA04-49D0-9502-0C0991734FF6}" vid="{1C5CE866-2C0E-4BBD-ABC5-574824AFC9A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C04FA0C3EA4C4EB79965F54D2B0AD9" ma:contentTypeVersion="11" ma:contentTypeDescription="Ein neues Dokument erstellen." ma:contentTypeScope="" ma:versionID="44a0b83cbbab9178500be68946febb69">
  <xsd:schema xmlns:xsd="http://www.w3.org/2001/XMLSchema" xmlns:xs="http://www.w3.org/2001/XMLSchema" xmlns:p="http://schemas.microsoft.com/office/2006/metadata/properties" xmlns:ns2="e7ffa9ce-e981-4548-8a3e-faca0f49a4d8" xmlns:ns3="7be58b5b-80ee-492e-9755-b8415aeb0c6e" targetNamespace="http://schemas.microsoft.com/office/2006/metadata/properties" ma:root="true" ma:fieldsID="a84a46d546c820ebf58a69855b3ec3c5" ns2:_="" ns3:_="">
    <xsd:import namespace="e7ffa9ce-e981-4548-8a3e-faca0f49a4d8"/>
    <xsd:import namespace="7be58b5b-80ee-492e-9755-b8415aeb0c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fa9ce-e981-4548-8a3e-faca0f49a4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58b5b-80ee-492e-9755-b8415aeb0c6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be58b5b-80ee-492e-9755-b8415aeb0c6e" xsi:nil="true"/>
    <lcf76f155ced4ddcb4097134ff3c332f xmlns="9f065a27-06bf-47ac-8c93-5e3e5607cd2c">
      <Terms xmlns="http://schemas.microsoft.com/office/infopath/2007/PartnerControls"/>
    </lcf76f155ced4ddcb4097134ff3c332f>
    <_Flow_SignoffStatus xmlns="9f065a27-06bf-47ac-8c93-5e3e5607cd2c" xsi:nil="true"/>
  </documentManagement>
</p:properties>
</file>

<file path=customXml/itemProps1.xml><?xml version="1.0" encoding="utf-8"?>
<ds:datastoreItem xmlns:ds="http://schemas.openxmlformats.org/officeDocument/2006/customXml" ds:itemID="{2C86E0AB-C1DF-4A15-8074-DBDDB971A0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B32036-3C0A-4FCA-A48E-622A2A544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ffa9ce-e981-4548-8a3e-faca0f49a4d8"/>
    <ds:schemaRef ds:uri="7be58b5b-80ee-492e-9755-b8415aeb0c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023006-0748-4764-B283-7666ECC4D566}">
  <ds:schemaRefs>
    <ds:schemaRef ds:uri="http://schemas.microsoft.com/office/2006/metadata/properties"/>
    <ds:schemaRef ds:uri="http://schemas.microsoft.com/office/infopath/2007/PartnerControls"/>
    <ds:schemaRef ds:uri="7be58b5b-80ee-492e-9755-b8415aeb0c6e"/>
    <ds:schemaRef ds:uri="9f065a27-06bf-47ac-8c93-5e3e5607cd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462</Words>
  <Application>Microsoft Office PowerPoint</Application>
  <PresentationFormat>Breitbild</PresentationFormat>
  <Paragraphs>111</Paragraphs>
  <Slides>20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Calibri</vt:lpstr>
      <vt:lpstr>Aptos</vt:lpstr>
      <vt:lpstr>Zurich LtCn BT</vt:lpstr>
      <vt:lpstr>Arial</vt:lpstr>
      <vt:lpstr>Zurich Cn BT</vt:lpstr>
      <vt:lpstr>vorlage_iseag_sharepoint</vt:lpstr>
      <vt:lpstr>PowerPoint-Präsentation</vt:lpstr>
      <vt:lpstr>PowerPoint-Präsentation</vt:lpstr>
      <vt:lpstr>PowerPoint-Präsentation</vt:lpstr>
      <vt:lpstr>PowerPoint-Präsentation</vt:lpstr>
      <vt:lpstr>Lizenzüberwachungstool für die ISE AG</vt:lpstr>
      <vt:lpstr>Vorstellung</vt:lpstr>
      <vt:lpstr>Vorstellung</vt:lpstr>
      <vt:lpstr>Vorstellung</vt:lpstr>
      <vt:lpstr>Vorstellung</vt:lpstr>
      <vt:lpstr>Das Lizenzüberwachungstool</vt:lpstr>
      <vt:lpstr>Das Lizenzüberwachungstool </vt:lpstr>
      <vt:lpstr>Das Lizenzüberwachungstool </vt:lpstr>
      <vt:lpstr>Das Lizenzüberwachungstool </vt:lpstr>
      <vt:lpstr>ISE - Licensemonitoring</vt:lpstr>
      <vt:lpstr>ISE - Licensemonitoring</vt:lpstr>
      <vt:lpstr>Demonstration</vt:lpstr>
      <vt:lpstr>Geplante Ergänzungen</vt:lpstr>
      <vt:lpstr>Haben wir Ihr Interesse geweckt?</vt:lpstr>
      <vt:lpstr>„Kein Stress, keine Panik – wir wissen, was läuft! Das Tool regelt’s – schnell, smart und mit Stil.“</vt:lpstr>
      <vt:lpstr>Bei Fragen oder für eine unverbindliche Offerte stehen wir jederzeit gerne zur Verfügung.</vt:lpstr>
    </vt:vector>
  </TitlesOfParts>
  <Company>ISE AG Informatik Solutions Einsiedeln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Schneider Miguel</dc:creator>
  <cp:lastModifiedBy>Schneider Miguel</cp:lastModifiedBy>
  <cp:revision>3</cp:revision>
  <cp:lastPrinted>2020-03-18T06:37:58Z</cp:lastPrinted>
  <dcterms:created xsi:type="dcterms:W3CDTF">2025-01-27T17:43:47Z</dcterms:created>
  <dcterms:modified xsi:type="dcterms:W3CDTF">2025-07-09T12:16:37Z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0x010100BF10392F9078284F85C9BF0E2D5D1DE8</vt:lpwstr>
  </property>
  <property fmtid="{D5CDD505-2E9C-101B-9397-08002B2CF9AE}" pid="3" name="_dlc_DocIdItemGuid">
    <vt:lpwstr>e69d5fd0-4d66-45c5-a98a-35a221ed5c0c</vt:lpwstr>
  </property>
  <property fmtid="{D5CDD505-2E9C-101B-9397-08002B2CF9AE}" pid="4" name="Metatags">
    <vt:lpwstr>1;#Kundendokument|fdf38da3-846a-4ae4-943e-b3158fd51a4c</vt:lpwstr>
  </property>
  <property fmtid="{D5CDD505-2E9C-101B-9397-08002B2CF9AE}" pid="5" name="Order">
    <vt:r8>1211300</vt:r8>
  </property>
  <property fmtid="{D5CDD505-2E9C-101B-9397-08002B2CF9AE}" pid="6" name="AuthorIds_UIVersion_1536">
    <vt:lpwstr>28</vt:lpwstr>
  </property>
  <property fmtid="{D5CDD505-2E9C-101B-9397-08002B2CF9AE}" pid="7" name="MediaServiceImageTags">
    <vt:lpwstr/>
  </property>
</Properties>
</file>